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3"/>
  </p:notesMasterIdLst>
  <p:sldIdLst>
    <p:sldId id="256" r:id="rId2"/>
    <p:sldId id="277" r:id="rId3"/>
    <p:sldId id="259" r:id="rId4"/>
    <p:sldId id="303" r:id="rId5"/>
    <p:sldId id="305" r:id="rId6"/>
    <p:sldId id="304" r:id="rId7"/>
    <p:sldId id="306" r:id="rId8"/>
    <p:sldId id="307" r:id="rId9"/>
    <p:sldId id="300" r:id="rId10"/>
    <p:sldId id="270" r:id="rId11"/>
    <p:sldId id="309" r:id="rId12"/>
    <p:sldId id="311" r:id="rId13"/>
    <p:sldId id="312" r:id="rId14"/>
    <p:sldId id="313" r:id="rId15"/>
    <p:sldId id="314" r:id="rId16"/>
    <p:sldId id="315" r:id="rId17"/>
    <p:sldId id="317" r:id="rId18"/>
    <p:sldId id="316" r:id="rId19"/>
    <p:sldId id="318" r:id="rId20"/>
    <p:sldId id="319" r:id="rId21"/>
    <p:sldId id="320" r:id="rId22"/>
    <p:sldId id="324" r:id="rId23"/>
    <p:sldId id="322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71" r:id="rId35"/>
    <p:sldId id="372" r:id="rId36"/>
    <p:sldId id="323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46" r:id="rId63"/>
    <p:sldId id="34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335" r:id="rId75"/>
    <p:sldId id="336" r:id="rId76"/>
    <p:sldId id="337" r:id="rId77"/>
    <p:sldId id="338" r:id="rId78"/>
    <p:sldId id="339" r:id="rId79"/>
    <p:sldId id="408" r:id="rId80"/>
    <p:sldId id="340" r:id="rId81"/>
    <p:sldId id="341" r:id="rId82"/>
    <p:sldId id="342" r:id="rId83"/>
    <p:sldId id="343" r:id="rId84"/>
    <p:sldId id="344" r:id="rId85"/>
    <p:sldId id="301" r:id="rId86"/>
    <p:sldId id="345" r:id="rId87"/>
    <p:sldId id="351" r:id="rId88"/>
    <p:sldId id="350" r:id="rId89"/>
    <p:sldId id="348" r:id="rId90"/>
    <p:sldId id="349" r:id="rId91"/>
    <p:sldId id="352" r:id="rId92"/>
    <p:sldId id="354" r:id="rId93"/>
    <p:sldId id="353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02" r:id="rId108"/>
    <p:sldId id="258" r:id="rId109"/>
    <p:sldId id="369" r:id="rId110"/>
    <p:sldId id="370" r:id="rId111"/>
    <p:sldId id="264" r:id="rId112"/>
  </p:sldIdLst>
  <p:sldSz cx="9144000" cy="5143500" type="screen16x9"/>
  <p:notesSz cx="6858000" cy="9144000"/>
  <p:embeddedFontLst>
    <p:embeddedFont>
      <p:font typeface="Cabin" panose="020B0604020202020204" charset="0"/>
      <p:regular r:id="rId114"/>
      <p:bold r:id="rId115"/>
      <p:italic r:id="rId116"/>
      <p:boldItalic r:id="rId117"/>
    </p:embeddedFont>
    <p:embeddedFont>
      <p:font typeface="Calibri" panose="020F0502020204030204" pitchFamily="34" charset="0"/>
      <p:regular r:id="rId118"/>
      <p:bold r:id="rId119"/>
      <p:italic r:id="rId120"/>
      <p:boldItalic r:id="rId121"/>
    </p:embeddedFont>
    <p:embeddedFont>
      <p:font typeface="Epilogue" panose="020B0604020202020204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0CE277-9FD6-4FCB-AF9B-FD89BF99B90C}">
  <a:tblStyle styleId="{4A0CE277-9FD6-4FCB-AF9B-FD89BF99B9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0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1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c2555d3ae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c2555d3ae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2458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78800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3703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11554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3502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1276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4c2555d3ae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4c2555d3ae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8646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33759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c2555d3a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c2555d3a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252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40353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26626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805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601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479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666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395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656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775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1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4c2555d3ae_0_2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4c2555d3ae_0_2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983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866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951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531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9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46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215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789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3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84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11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440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c2555d3ae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4c2555d3ae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32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12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564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002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373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538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185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7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573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325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642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119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509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522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298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225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108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825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16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c2555d3ae_0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4c2555d3ae_0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2873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5758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00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369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2497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6563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3847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788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435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7618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23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4c2555d3ae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4c2555d3ae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1167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195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5617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20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6337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262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329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9155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7719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2674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64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6658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7709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7014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352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4143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300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4c2555d3ae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4c2555d3ae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72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4c2555d3ae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4c2555d3ae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22502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4c2555d3ae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4c2555d3ae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455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4c2555d3ae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4c2555d3ae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9197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c2555d3ae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4c2555d3ae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436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c2555d3ae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c2555d3ae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5411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4c2555d3ae_0_3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4c2555d3ae_0_3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6746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6238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230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4930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2635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956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6932aa48a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6932aa48a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7533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0917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0204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02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1196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8630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3475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6892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48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7927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4459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63814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3683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689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7000" y="1197178"/>
            <a:ext cx="7727022" cy="2792412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4" name="Google Shape;14;p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92" name="Google Shape;192;p1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670636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 rot="1454574">
            <a:off x="7429934" y="440631"/>
            <a:ext cx="1199725" cy="1169337"/>
            <a:chOff x="7352643" y="433005"/>
            <a:chExt cx="1199742" cy="1169354"/>
          </a:xfrm>
        </p:grpSpPr>
        <p:sp>
          <p:nvSpPr>
            <p:cNvPr id="199" name="Google Shape;199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5"/>
          <p:cNvSpPr/>
          <p:nvPr/>
        </p:nvSpPr>
        <p:spPr>
          <a:xfrm>
            <a:off x="588721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5"/>
          <p:cNvGrpSpPr/>
          <p:nvPr/>
        </p:nvGrpSpPr>
        <p:grpSpPr>
          <a:xfrm rot="2954896">
            <a:off x="168653" y="4078555"/>
            <a:ext cx="862337" cy="840495"/>
            <a:chOff x="7352643" y="433005"/>
            <a:chExt cx="1199742" cy="1169354"/>
          </a:xfrm>
        </p:grpSpPr>
        <p:sp>
          <p:nvSpPr>
            <p:cNvPr id="205" name="Google Shape;205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2" name="Google Shape;212;p1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16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218" name="Google Shape;218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0" name="Google Shape;220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" name="Google Shape;224;p16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225" name="Google Shape;225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7" name="Google Shape;227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17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34" name="Google Shape;234;p17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7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7"/>
          <p:cNvSpPr/>
          <p:nvPr/>
        </p:nvSpPr>
        <p:spPr>
          <a:xfrm rot="423713">
            <a:off x="494816" y="3568421"/>
            <a:ext cx="440976" cy="441097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7"/>
          <p:cNvSpPr/>
          <p:nvPr/>
        </p:nvSpPr>
        <p:spPr>
          <a:xfrm rot="-3237051" flipH="1">
            <a:off x="-70552" y="3201499"/>
            <a:ext cx="1457989" cy="1186350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44" name="Google Shape;244;p1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"/>
          <p:cNvSpPr/>
          <p:nvPr/>
        </p:nvSpPr>
        <p:spPr>
          <a:xfrm>
            <a:off x="6588757" y="1127899"/>
            <a:ext cx="268332" cy="246951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6935134" y="1149922"/>
            <a:ext cx="642713" cy="202478"/>
          </a:xfrm>
          <a:custGeom>
            <a:avLst/>
            <a:gdLst/>
            <a:ahLst/>
            <a:cxnLst/>
            <a:rect l="l" t="t" r="r" b="b"/>
            <a:pathLst>
              <a:path w="3006" h="947" extrusionOk="0">
                <a:moveTo>
                  <a:pt x="474" y="0"/>
                </a:moveTo>
                <a:lnTo>
                  <a:pt x="2532" y="0"/>
                </a:lnTo>
                <a:cubicBezTo>
                  <a:pt x="2791" y="0"/>
                  <a:pt x="3005" y="214"/>
                  <a:pt x="3005" y="473"/>
                </a:cubicBezTo>
                <a:lnTo>
                  <a:pt x="3005" y="473"/>
                </a:lnTo>
                <a:cubicBezTo>
                  <a:pt x="3005" y="733"/>
                  <a:pt x="2791" y="946"/>
                  <a:pt x="2532" y="946"/>
                </a:cubicBezTo>
                <a:lnTo>
                  <a:pt x="474" y="946"/>
                </a:lnTo>
                <a:cubicBezTo>
                  <a:pt x="215" y="946"/>
                  <a:pt x="1" y="733"/>
                  <a:pt x="1" y="473"/>
                </a:cubicBezTo>
                <a:lnTo>
                  <a:pt x="1" y="473"/>
                </a:lnTo>
                <a:cubicBezTo>
                  <a:pt x="1" y="214"/>
                  <a:pt x="215" y="0"/>
                  <a:pt x="4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7751259" y="1149922"/>
            <a:ext cx="440235" cy="202478"/>
          </a:xfrm>
          <a:custGeom>
            <a:avLst/>
            <a:gdLst/>
            <a:ahLst/>
            <a:cxnLst/>
            <a:rect l="l" t="t" r="r" b="b"/>
            <a:pathLst>
              <a:path w="2059" h="947" extrusionOk="0">
                <a:moveTo>
                  <a:pt x="475" y="0"/>
                </a:moveTo>
                <a:lnTo>
                  <a:pt x="1586" y="0"/>
                </a:lnTo>
                <a:cubicBezTo>
                  <a:pt x="1845" y="0"/>
                  <a:pt x="2059" y="214"/>
                  <a:pt x="2059" y="473"/>
                </a:cubicBezTo>
                <a:lnTo>
                  <a:pt x="2059" y="473"/>
                </a:lnTo>
                <a:cubicBezTo>
                  <a:pt x="2059" y="733"/>
                  <a:pt x="1845" y="946"/>
                  <a:pt x="1586" y="946"/>
                </a:cubicBezTo>
                <a:lnTo>
                  <a:pt x="475" y="946"/>
                </a:lnTo>
                <a:cubicBezTo>
                  <a:pt x="216" y="946"/>
                  <a:pt x="2" y="733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8"/>
          <p:cNvGrpSpPr/>
          <p:nvPr/>
        </p:nvGrpSpPr>
        <p:grpSpPr>
          <a:xfrm rot="675683">
            <a:off x="311829" y="3969087"/>
            <a:ext cx="912771" cy="1009337"/>
            <a:chOff x="1191357" y="3451057"/>
            <a:chExt cx="597555" cy="660773"/>
          </a:xfrm>
        </p:grpSpPr>
        <p:sp>
          <p:nvSpPr>
            <p:cNvPr id="253" name="Google Shape;253;p18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">
    <p:bg>
      <p:bgPr>
        <a:solidFill>
          <a:schemeClr val="accen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1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61" name="Google Shape;261;p1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1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66" name="Google Shape;266;p19"/>
          <p:cNvGrpSpPr/>
          <p:nvPr/>
        </p:nvGrpSpPr>
        <p:grpSpPr>
          <a:xfrm rot="823452">
            <a:off x="8072400" y="847312"/>
            <a:ext cx="912772" cy="1009338"/>
            <a:chOff x="1191357" y="3451057"/>
            <a:chExt cx="597555" cy="660773"/>
          </a:xfrm>
        </p:grpSpPr>
        <p:sp>
          <p:nvSpPr>
            <p:cNvPr id="267" name="Google Shape;267;p19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75" name="Google Shape;275;p2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0"/>
          <p:cNvSpPr txBox="1">
            <a:spLocks noGrp="1"/>
          </p:cNvSpPr>
          <p:nvPr>
            <p:ph type="subTitle" idx="1"/>
          </p:nvPr>
        </p:nvSpPr>
        <p:spPr>
          <a:xfrm rot="299">
            <a:off x="4572000" y="2896925"/>
            <a:ext cx="34470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4572000" y="1430375"/>
            <a:ext cx="3447000" cy="14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1" name="Google Shape;281;p20"/>
          <p:cNvSpPr>
            <a:spLocks noGrp="1"/>
          </p:cNvSpPr>
          <p:nvPr>
            <p:ph type="pic" idx="2"/>
          </p:nvPr>
        </p:nvSpPr>
        <p:spPr>
          <a:xfrm>
            <a:off x="1373525" y="1191463"/>
            <a:ext cx="2710200" cy="3028500"/>
          </a:xfrm>
          <a:prstGeom prst="roundRect">
            <a:avLst>
              <a:gd name="adj" fmla="val 996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0"/>
          <p:cNvSpPr/>
          <p:nvPr/>
        </p:nvSpPr>
        <p:spPr>
          <a:xfrm>
            <a:off x="5939543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0"/>
          <p:cNvSpPr/>
          <p:nvPr/>
        </p:nvSpPr>
        <p:spPr>
          <a:xfrm>
            <a:off x="4801063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20"/>
          <p:cNvGrpSpPr/>
          <p:nvPr/>
        </p:nvGrpSpPr>
        <p:grpSpPr>
          <a:xfrm rot="1454298">
            <a:off x="118915" y="3968809"/>
            <a:ext cx="1128632" cy="1100045"/>
            <a:chOff x="7352643" y="433005"/>
            <a:chExt cx="1199742" cy="1169354"/>
          </a:xfrm>
        </p:grpSpPr>
        <p:sp>
          <p:nvSpPr>
            <p:cNvPr id="285" name="Google Shape;285;p20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0"/>
          <p:cNvSpPr/>
          <p:nvPr/>
        </p:nvSpPr>
        <p:spPr>
          <a:xfrm flipH="1">
            <a:off x="178957" y="3738137"/>
            <a:ext cx="452388" cy="45247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"/>
          <p:cNvSpPr/>
          <p:nvPr/>
        </p:nvSpPr>
        <p:spPr>
          <a:xfrm flipH="1">
            <a:off x="1373534" y="4603488"/>
            <a:ext cx="244483" cy="24452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7078023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bg>
      <p:bgPr>
        <a:solidFill>
          <a:schemeClr val="accen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11" name="Google Shape;311;p2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2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body" idx="1"/>
          </p:nvPr>
        </p:nvSpPr>
        <p:spPr>
          <a:xfrm>
            <a:off x="720000" y="1533525"/>
            <a:ext cx="7704000" cy="23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5939543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4801063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7078023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solidFill>
          <a:schemeClr val="accent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2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23" name="Google Shape;323;p2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3"/>
          <p:cNvSpPr txBox="1">
            <a:spLocks noGrp="1"/>
          </p:cNvSpPr>
          <p:nvPr>
            <p:ph type="subTitle" idx="1"/>
          </p:nvPr>
        </p:nvSpPr>
        <p:spPr>
          <a:xfrm>
            <a:off x="1936263" y="3692325"/>
            <a:ext cx="24201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subTitle" idx="2"/>
          </p:nvPr>
        </p:nvSpPr>
        <p:spPr>
          <a:xfrm>
            <a:off x="4784638" y="3692275"/>
            <a:ext cx="24231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title" idx="3"/>
          </p:nvPr>
        </p:nvSpPr>
        <p:spPr>
          <a:xfrm>
            <a:off x="1941522" y="3274875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title" idx="4"/>
          </p:nvPr>
        </p:nvSpPr>
        <p:spPr>
          <a:xfrm>
            <a:off x="4789134" y="3274825"/>
            <a:ext cx="241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2" name="Google Shape;332;p23"/>
          <p:cNvSpPr>
            <a:spLocks noGrp="1"/>
          </p:cNvSpPr>
          <p:nvPr>
            <p:ph type="pic" idx="5"/>
          </p:nvPr>
        </p:nvSpPr>
        <p:spPr>
          <a:xfrm>
            <a:off x="2391313" y="1693650"/>
            <a:ext cx="1509900" cy="1452000"/>
          </a:xfrm>
          <a:prstGeom prst="roundRect">
            <a:avLst>
              <a:gd name="adj" fmla="val 1227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3"/>
          <p:cNvSpPr>
            <a:spLocks noGrp="1"/>
          </p:cNvSpPr>
          <p:nvPr>
            <p:ph type="pic" idx="6"/>
          </p:nvPr>
        </p:nvSpPr>
        <p:spPr>
          <a:xfrm>
            <a:off x="5241238" y="1693639"/>
            <a:ext cx="1509900" cy="1452000"/>
          </a:xfrm>
          <a:prstGeom prst="roundRect">
            <a:avLst>
              <a:gd name="adj" fmla="val 1441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3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4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40" name="Google Shape;340;p24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title" idx="2"/>
          </p:nvPr>
        </p:nvSpPr>
        <p:spPr>
          <a:xfrm>
            <a:off x="923025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922125" y="2571749"/>
            <a:ext cx="19587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 idx="3"/>
          </p:nvPr>
        </p:nvSpPr>
        <p:spPr>
          <a:xfrm>
            <a:off x="3526675" y="2121900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subTitle" idx="4"/>
          </p:nvPr>
        </p:nvSpPr>
        <p:spPr>
          <a:xfrm>
            <a:off x="3526675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title" idx="5"/>
          </p:nvPr>
        </p:nvSpPr>
        <p:spPr>
          <a:xfrm>
            <a:off x="6130350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subTitle" idx="6"/>
          </p:nvPr>
        </p:nvSpPr>
        <p:spPr>
          <a:xfrm>
            <a:off x="6130350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6929708" y="969222"/>
            <a:ext cx="196098" cy="195643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/>
          <p:nvPr/>
        </p:nvSpPr>
        <p:spPr>
          <a:xfrm>
            <a:off x="7194649" y="969228"/>
            <a:ext cx="196097" cy="195643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1"/>
                </a:moveTo>
                <a:lnTo>
                  <a:pt x="948" y="947"/>
                </a:lnTo>
                <a:lnTo>
                  <a:pt x="0" y="94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7489841" y="969228"/>
            <a:ext cx="779478" cy="195655"/>
          </a:xfrm>
          <a:custGeom>
            <a:avLst/>
            <a:gdLst/>
            <a:ahLst/>
            <a:cxnLst/>
            <a:rect l="l" t="t" r="r" b="b"/>
            <a:pathLst>
              <a:path w="3067" h="945" extrusionOk="0">
                <a:moveTo>
                  <a:pt x="473" y="1"/>
                </a:moveTo>
                <a:lnTo>
                  <a:pt x="2593" y="1"/>
                </a:lnTo>
                <a:cubicBezTo>
                  <a:pt x="2855" y="1"/>
                  <a:pt x="3066" y="212"/>
                  <a:pt x="3066" y="474"/>
                </a:cubicBezTo>
                <a:lnTo>
                  <a:pt x="3066" y="474"/>
                </a:lnTo>
                <a:cubicBezTo>
                  <a:pt x="3066" y="733"/>
                  <a:pt x="2855" y="944"/>
                  <a:pt x="2593" y="944"/>
                </a:cubicBezTo>
                <a:lnTo>
                  <a:pt x="473" y="944"/>
                </a:lnTo>
                <a:cubicBezTo>
                  <a:pt x="214" y="944"/>
                  <a:pt x="0" y="733"/>
                  <a:pt x="0" y="474"/>
                </a:cubicBezTo>
                <a:lnTo>
                  <a:pt x="0" y="474"/>
                </a:lnTo>
                <a:cubicBezTo>
                  <a:pt x="0" y="212"/>
                  <a:pt x="214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"/>
          <p:cNvSpPr/>
          <p:nvPr/>
        </p:nvSpPr>
        <p:spPr>
          <a:xfrm>
            <a:off x="126149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4"/>
          <p:cNvSpPr/>
          <p:nvPr/>
        </p:nvSpPr>
        <p:spPr>
          <a:xfrm>
            <a:off x="92212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59" name="Google Shape;359;p2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title" idx="2"/>
          </p:nvPr>
        </p:nvSpPr>
        <p:spPr>
          <a:xfrm>
            <a:off x="2163750" y="180832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ubTitle" idx="1"/>
          </p:nvPr>
        </p:nvSpPr>
        <p:spPr>
          <a:xfrm>
            <a:off x="1815713" y="2342313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 txBox="1">
            <a:spLocks noGrp="1"/>
          </p:cNvSpPr>
          <p:nvPr>
            <p:ph type="title" idx="3"/>
          </p:nvPr>
        </p:nvSpPr>
        <p:spPr>
          <a:xfrm>
            <a:off x="5261384" y="1807500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25"/>
          <p:cNvSpPr txBox="1">
            <a:spLocks noGrp="1"/>
          </p:cNvSpPr>
          <p:nvPr>
            <p:ph type="subTitle" idx="4"/>
          </p:nvPr>
        </p:nvSpPr>
        <p:spPr>
          <a:xfrm>
            <a:off x="4957215" y="233407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 idx="5"/>
          </p:nvPr>
        </p:nvSpPr>
        <p:spPr>
          <a:xfrm>
            <a:off x="2163802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subTitle" idx="6"/>
          </p:nvPr>
        </p:nvSpPr>
        <p:spPr>
          <a:xfrm>
            <a:off x="1815700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title" idx="7"/>
          </p:nvPr>
        </p:nvSpPr>
        <p:spPr>
          <a:xfrm>
            <a:off x="5261375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subTitle" idx="8"/>
          </p:nvPr>
        </p:nvSpPr>
        <p:spPr>
          <a:xfrm>
            <a:off x="4957202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6966975" y="1083425"/>
            <a:ext cx="986749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5"/>
          <p:cNvGrpSpPr/>
          <p:nvPr/>
        </p:nvGrpSpPr>
        <p:grpSpPr>
          <a:xfrm>
            <a:off x="7580498" y="313907"/>
            <a:ext cx="1440046" cy="1407772"/>
            <a:chOff x="7499398" y="624507"/>
            <a:chExt cx="1440046" cy="1407772"/>
          </a:xfrm>
        </p:grpSpPr>
        <p:sp>
          <p:nvSpPr>
            <p:cNvPr id="374" name="Google Shape;374;p25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25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376" name="Google Shape;376;p25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0" name="Google Shape;380;p25"/>
          <p:cNvSpPr/>
          <p:nvPr/>
        </p:nvSpPr>
        <p:spPr>
          <a:xfrm>
            <a:off x="276638" y="4345000"/>
            <a:ext cx="886720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" name="Google Shape;21;p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 rot="462">
            <a:off x="5327088" y="336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>
            <a:off x="6227500" y="1103025"/>
            <a:ext cx="1232825" cy="153824"/>
          </a:xfrm>
          <a:custGeom>
            <a:avLst/>
            <a:gdLst/>
            <a:ahLst/>
            <a:cxnLst/>
            <a:rect l="l" t="t" r="r" b="b"/>
            <a:pathLst>
              <a:path w="7583" h="946" extrusionOk="0">
                <a:moveTo>
                  <a:pt x="474" y="0"/>
                </a:moveTo>
                <a:lnTo>
                  <a:pt x="7109" y="0"/>
                </a:lnTo>
                <a:cubicBezTo>
                  <a:pt x="7368" y="0"/>
                  <a:pt x="7582" y="214"/>
                  <a:pt x="7582" y="473"/>
                </a:cubicBezTo>
                <a:lnTo>
                  <a:pt x="7582" y="473"/>
                </a:lnTo>
                <a:cubicBezTo>
                  <a:pt x="7582" y="734"/>
                  <a:pt x="7368" y="946"/>
                  <a:pt x="7109" y="946"/>
                </a:cubicBezTo>
                <a:lnTo>
                  <a:pt x="474" y="946"/>
                </a:lnTo>
                <a:cubicBezTo>
                  <a:pt x="214" y="946"/>
                  <a:pt x="1" y="732"/>
                  <a:pt x="1" y="473"/>
                </a:cubicBezTo>
                <a:lnTo>
                  <a:pt x="1" y="473"/>
                </a:lnTo>
                <a:cubicBezTo>
                  <a:pt x="1" y="214"/>
                  <a:pt x="214" y="0"/>
                  <a:pt x="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539026" y="1103025"/>
            <a:ext cx="556503" cy="153824"/>
          </a:xfrm>
          <a:custGeom>
            <a:avLst/>
            <a:gdLst/>
            <a:ahLst/>
            <a:cxnLst/>
            <a:rect l="l" t="t" r="r" b="b"/>
            <a:pathLst>
              <a:path w="3423" h="946" extrusionOk="0">
                <a:moveTo>
                  <a:pt x="476" y="0"/>
                </a:moveTo>
                <a:lnTo>
                  <a:pt x="2949" y="0"/>
                </a:lnTo>
                <a:cubicBezTo>
                  <a:pt x="3209" y="0"/>
                  <a:pt x="3422" y="214"/>
                  <a:pt x="3422" y="473"/>
                </a:cubicBezTo>
                <a:lnTo>
                  <a:pt x="3422" y="473"/>
                </a:lnTo>
                <a:cubicBezTo>
                  <a:pt x="3422" y="734"/>
                  <a:pt x="3209" y="946"/>
                  <a:pt x="2949" y="946"/>
                </a:cubicBezTo>
                <a:lnTo>
                  <a:pt x="476" y="946"/>
                </a:lnTo>
                <a:cubicBezTo>
                  <a:pt x="217" y="946"/>
                  <a:pt x="3" y="732"/>
                  <a:pt x="3" y="473"/>
                </a:cubicBezTo>
                <a:lnTo>
                  <a:pt x="3" y="473"/>
                </a:lnTo>
                <a:cubicBezTo>
                  <a:pt x="1" y="214"/>
                  <a:pt x="214" y="0"/>
                  <a:pt x="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73628" y="3000174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84" name="Google Shape;384;p2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1"/>
          </p:nvPr>
        </p:nvSpPr>
        <p:spPr>
          <a:xfrm>
            <a:off x="925988" y="2277000"/>
            <a:ext cx="1938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4"/>
          </p:nvPr>
        </p:nvSpPr>
        <p:spPr>
          <a:xfrm>
            <a:off x="3613313" y="227700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6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4" name="Google Shape;394;p26"/>
          <p:cNvSpPr txBox="1">
            <a:spLocks noGrp="1"/>
          </p:cNvSpPr>
          <p:nvPr>
            <p:ph type="subTitle" idx="6"/>
          </p:nvPr>
        </p:nvSpPr>
        <p:spPr>
          <a:xfrm>
            <a:off x="926063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title" idx="7"/>
          </p:nvPr>
        </p:nvSpPr>
        <p:spPr>
          <a:xfrm>
            <a:off x="3602719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8"/>
          </p:nvPr>
        </p:nvSpPr>
        <p:spPr>
          <a:xfrm>
            <a:off x="3613238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6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3"/>
          </p:nvPr>
        </p:nvSpPr>
        <p:spPr>
          <a:xfrm>
            <a:off x="6255863" y="228960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6"/>
          <p:cNvSpPr txBox="1">
            <a:spLocks noGrp="1"/>
          </p:cNvSpPr>
          <p:nvPr>
            <p:ph type="title" idx="14"/>
          </p:nvPr>
        </p:nvSpPr>
        <p:spPr>
          <a:xfrm>
            <a:off x="623377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0" name="Google Shape;400;p26"/>
          <p:cNvSpPr txBox="1">
            <a:spLocks noGrp="1"/>
          </p:cNvSpPr>
          <p:nvPr>
            <p:ph type="subTitle" idx="15"/>
          </p:nvPr>
        </p:nvSpPr>
        <p:spPr>
          <a:xfrm>
            <a:off x="6255788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6"/>
          <p:cNvGrpSpPr/>
          <p:nvPr/>
        </p:nvGrpSpPr>
        <p:grpSpPr>
          <a:xfrm rot="-772050">
            <a:off x="7298022" y="153508"/>
            <a:ext cx="1302599" cy="1303396"/>
            <a:chOff x="7530588" y="382981"/>
            <a:chExt cx="1302582" cy="1303380"/>
          </a:xfrm>
        </p:grpSpPr>
        <p:sp>
          <p:nvSpPr>
            <p:cNvPr id="402" name="Google Shape;402;p26"/>
            <p:cNvSpPr/>
            <p:nvPr/>
          </p:nvSpPr>
          <p:spPr>
            <a:xfrm rot="892134">
              <a:off x="7763764" y="583692"/>
              <a:ext cx="956322" cy="9563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 rot="-8220844">
              <a:off x="7721062" y="574253"/>
              <a:ext cx="921634" cy="921634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 rot="-8220844">
              <a:off x="7893618" y="949438"/>
              <a:ext cx="503697" cy="516222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 rot="-8220844">
              <a:off x="7782384" y="568843"/>
              <a:ext cx="847895" cy="76872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/>
          <p:nvPr/>
        </p:nvSpPr>
        <p:spPr>
          <a:xfrm rot="8577204">
            <a:off x="8349726" y="1205862"/>
            <a:ext cx="316288" cy="316369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"/>
          <p:cNvSpPr/>
          <p:nvPr/>
        </p:nvSpPr>
        <p:spPr>
          <a:xfrm rot="8577085">
            <a:off x="6895024" y="381730"/>
            <a:ext cx="489346" cy="489480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27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11" name="Google Shape;411;p27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7"/>
          <p:cNvSpPr txBox="1">
            <a:spLocks noGrp="1"/>
          </p:cNvSpPr>
          <p:nvPr>
            <p:ph type="title" hasCustomPrompt="1"/>
          </p:nvPr>
        </p:nvSpPr>
        <p:spPr>
          <a:xfrm rot="-535">
            <a:off x="1861862" y="1725456"/>
            <a:ext cx="19284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6" name="Google Shape;416;p27"/>
          <p:cNvSpPr txBox="1">
            <a:spLocks noGrp="1"/>
          </p:cNvSpPr>
          <p:nvPr>
            <p:ph type="subTitle" idx="1"/>
          </p:nvPr>
        </p:nvSpPr>
        <p:spPr>
          <a:xfrm>
            <a:off x="1640850" y="3426600"/>
            <a:ext cx="24048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7"/>
          <p:cNvSpPr txBox="1">
            <a:spLocks noGrp="1"/>
          </p:cNvSpPr>
          <p:nvPr>
            <p:ph type="title" idx="2" hasCustomPrompt="1"/>
          </p:nvPr>
        </p:nvSpPr>
        <p:spPr>
          <a:xfrm>
            <a:off x="5352316" y="1732553"/>
            <a:ext cx="19293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8" name="Google Shape;418;p27"/>
          <p:cNvSpPr txBox="1">
            <a:spLocks noGrp="1"/>
          </p:cNvSpPr>
          <p:nvPr>
            <p:ph type="subTitle" idx="3"/>
          </p:nvPr>
        </p:nvSpPr>
        <p:spPr>
          <a:xfrm>
            <a:off x="5114563" y="3426300"/>
            <a:ext cx="2404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7769832" y="3176181"/>
            <a:ext cx="1308352" cy="1308606"/>
            <a:chOff x="7764407" y="575481"/>
            <a:chExt cx="1308352" cy="1308606"/>
          </a:xfrm>
        </p:grpSpPr>
        <p:sp>
          <p:nvSpPr>
            <p:cNvPr id="420" name="Google Shape;420;p27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7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22" name="Google Shape;422;p2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" name="Google Shape;426;p27"/>
          <p:cNvGrpSpPr/>
          <p:nvPr/>
        </p:nvGrpSpPr>
        <p:grpSpPr>
          <a:xfrm rot="1591012">
            <a:off x="255361" y="3719967"/>
            <a:ext cx="765445" cy="765594"/>
            <a:chOff x="7764407" y="575481"/>
            <a:chExt cx="1308352" cy="1308606"/>
          </a:xfrm>
        </p:grpSpPr>
        <p:sp>
          <p:nvSpPr>
            <p:cNvPr id="427" name="Google Shape;427;p27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" name="Google Shape;428;p27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29" name="Google Shape;429;p2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3" name="Google Shape;433;p27"/>
          <p:cNvSpPr/>
          <p:nvPr/>
        </p:nvSpPr>
        <p:spPr>
          <a:xfrm>
            <a:off x="993081" y="4281718"/>
            <a:ext cx="349624" cy="321774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7"/>
          <p:cNvSpPr/>
          <p:nvPr/>
        </p:nvSpPr>
        <p:spPr>
          <a:xfrm>
            <a:off x="7896964" y="4416376"/>
            <a:ext cx="426868" cy="426901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2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69" name="Google Shape;469;p2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9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474" name="Google Shape;474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29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481" name="Google Shape;481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90" name="Google Shape;490;p3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0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0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5" name="Google Shape;45;p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436675" y="2384025"/>
            <a:ext cx="24201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5121272" y="2383425"/>
            <a:ext cx="2423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1441859" y="3389025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4"/>
          </p:nvPr>
        </p:nvSpPr>
        <p:spPr>
          <a:xfrm>
            <a:off x="5125772" y="3389025"/>
            <a:ext cx="241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943850" y="714375"/>
            <a:ext cx="1128900" cy="112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 rot="-846281">
            <a:off x="7879557" y="690583"/>
            <a:ext cx="1078052" cy="1078403"/>
            <a:chOff x="5759760" y="3433415"/>
            <a:chExt cx="583422" cy="583612"/>
          </a:xfrm>
        </p:grpSpPr>
        <p:sp>
          <p:nvSpPr>
            <p:cNvPr id="56" name="Google Shape;56;p5"/>
            <p:cNvSpPr/>
            <p:nvPr/>
          </p:nvSpPr>
          <p:spPr>
            <a:xfrm>
              <a:off x="5759760" y="3433415"/>
              <a:ext cx="583422" cy="583612"/>
            </a:xfrm>
            <a:custGeom>
              <a:avLst/>
              <a:gdLst/>
              <a:ahLst/>
              <a:cxnLst/>
              <a:rect l="l" t="t" r="r" b="b"/>
              <a:pathLst>
                <a:path w="12302" h="12306" extrusionOk="0">
                  <a:moveTo>
                    <a:pt x="6540" y="217"/>
                  </a:moveTo>
                  <a:cubicBezTo>
                    <a:pt x="9818" y="430"/>
                    <a:pt x="12302" y="3262"/>
                    <a:pt x="12090" y="6542"/>
                  </a:cubicBezTo>
                  <a:cubicBezTo>
                    <a:pt x="11876" y="9820"/>
                    <a:pt x="9042" y="12306"/>
                    <a:pt x="5762" y="12092"/>
                  </a:cubicBezTo>
                  <a:cubicBezTo>
                    <a:pt x="2487" y="11878"/>
                    <a:pt x="1" y="9047"/>
                    <a:pt x="214" y="5767"/>
                  </a:cubicBezTo>
                  <a:cubicBezTo>
                    <a:pt x="426" y="2487"/>
                    <a:pt x="3260" y="1"/>
                    <a:pt x="6540" y="217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5834360" y="3463578"/>
              <a:ext cx="315613" cy="339421"/>
            </a:xfrm>
            <a:custGeom>
              <a:avLst/>
              <a:gdLst/>
              <a:ahLst/>
              <a:cxnLst/>
              <a:rect l="l" t="t" r="r" b="b"/>
              <a:pathLst>
                <a:path w="6655" h="7157" extrusionOk="0">
                  <a:moveTo>
                    <a:pt x="5732" y="251"/>
                  </a:moveTo>
                  <a:cubicBezTo>
                    <a:pt x="5999" y="269"/>
                    <a:pt x="6233" y="393"/>
                    <a:pt x="6398" y="580"/>
                  </a:cubicBezTo>
                  <a:cubicBezTo>
                    <a:pt x="6562" y="769"/>
                    <a:pt x="6655" y="1016"/>
                    <a:pt x="6636" y="1283"/>
                  </a:cubicBezTo>
                  <a:cubicBezTo>
                    <a:pt x="6620" y="1551"/>
                    <a:pt x="6497" y="1783"/>
                    <a:pt x="6307" y="1947"/>
                  </a:cubicBezTo>
                  <a:cubicBezTo>
                    <a:pt x="6122" y="2112"/>
                    <a:pt x="5874" y="2205"/>
                    <a:pt x="5606" y="2188"/>
                  </a:cubicBezTo>
                  <a:cubicBezTo>
                    <a:pt x="5339" y="2170"/>
                    <a:pt x="5104" y="2046"/>
                    <a:pt x="4940" y="1859"/>
                  </a:cubicBezTo>
                  <a:cubicBezTo>
                    <a:pt x="4775" y="1674"/>
                    <a:pt x="4683" y="1423"/>
                    <a:pt x="4701" y="1156"/>
                  </a:cubicBezTo>
                  <a:cubicBezTo>
                    <a:pt x="4720" y="888"/>
                    <a:pt x="4843" y="656"/>
                    <a:pt x="5030" y="492"/>
                  </a:cubicBezTo>
                  <a:cubicBezTo>
                    <a:pt x="5216" y="329"/>
                    <a:pt x="5464" y="237"/>
                    <a:pt x="5732" y="251"/>
                  </a:cubicBezTo>
                  <a:close/>
                  <a:moveTo>
                    <a:pt x="1535" y="4298"/>
                  </a:moveTo>
                  <a:cubicBezTo>
                    <a:pt x="1925" y="4323"/>
                    <a:pt x="2271" y="4506"/>
                    <a:pt x="2509" y="4777"/>
                  </a:cubicBezTo>
                  <a:cubicBezTo>
                    <a:pt x="2748" y="5051"/>
                    <a:pt x="2884" y="5417"/>
                    <a:pt x="2859" y="5805"/>
                  </a:cubicBezTo>
                  <a:cubicBezTo>
                    <a:pt x="2832" y="6196"/>
                    <a:pt x="2651" y="6541"/>
                    <a:pt x="2378" y="6780"/>
                  </a:cubicBezTo>
                  <a:cubicBezTo>
                    <a:pt x="2106" y="7018"/>
                    <a:pt x="1740" y="7156"/>
                    <a:pt x="1350" y="7129"/>
                  </a:cubicBezTo>
                  <a:cubicBezTo>
                    <a:pt x="959" y="7105"/>
                    <a:pt x="616" y="6922"/>
                    <a:pt x="375" y="6650"/>
                  </a:cubicBezTo>
                  <a:cubicBezTo>
                    <a:pt x="136" y="6377"/>
                    <a:pt x="1" y="6009"/>
                    <a:pt x="25" y="5622"/>
                  </a:cubicBezTo>
                  <a:cubicBezTo>
                    <a:pt x="52" y="5231"/>
                    <a:pt x="235" y="4886"/>
                    <a:pt x="507" y="4647"/>
                  </a:cubicBezTo>
                  <a:cubicBezTo>
                    <a:pt x="780" y="4409"/>
                    <a:pt x="1144" y="4271"/>
                    <a:pt x="1535" y="4298"/>
                  </a:cubicBezTo>
                  <a:close/>
                  <a:moveTo>
                    <a:pt x="2333" y="4937"/>
                  </a:moveTo>
                  <a:cubicBezTo>
                    <a:pt x="2133" y="4711"/>
                    <a:pt x="1845" y="4559"/>
                    <a:pt x="1522" y="4538"/>
                  </a:cubicBezTo>
                  <a:cubicBezTo>
                    <a:pt x="1195" y="4518"/>
                    <a:pt x="893" y="4629"/>
                    <a:pt x="667" y="4830"/>
                  </a:cubicBezTo>
                  <a:cubicBezTo>
                    <a:pt x="441" y="5028"/>
                    <a:pt x="289" y="5316"/>
                    <a:pt x="268" y="5639"/>
                  </a:cubicBezTo>
                  <a:cubicBezTo>
                    <a:pt x="247" y="5966"/>
                    <a:pt x="358" y="6270"/>
                    <a:pt x="558" y="6496"/>
                  </a:cubicBezTo>
                  <a:cubicBezTo>
                    <a:pt x="759" y="6722"/>
                    <a:pt x="1043" y="6872"/>
                    <a:pt x="1368" y="6893"/>
                  </a:cubicBezTo>
                  <a:cubicBezTo>
                    <a:pt x="1695" y="6914"/>
                    <a:pt x="1997" y="6805"/>
                    <a:pt x="2224" y="6603"/>
                  </a:cubicBezTo>
                  <a:cubicBezTo>
                    <a:pt x="2452" y="6406"/>
                    <a:pt x="2602" y="6118"/>
                    <a:pt x="2622" y="5793"/>
                  </a:cubicBezTo>
                  <a:cubicBezTo>
                    <a:pt x="2643" y="5468"/>
                    <a:pt x="2530" y="5164"/>
                    <a:pt x="2333" y="4937"/>
                  </a:cubicBezTo>
                  <a:close/>
                  <a:moveTo>
                    <a:pt x="3468" y="12"/>
                  </a:moveTo>
                  <a:cubicBezTo>
                    <a:pt x="3638" y="23"/>
                    <a:pt x="3788" y="103"/>
                    <a:pt x="3891" y="220"/>
                  </a:cubicBezTo>
                  <a:cubicBezTo>
                    <a:pt x="3998" y="339"/>
                    <a:pt x="4056" y="498"/>
                    <a:pt x="4043" y="668"/>
                  </a:cubicBezTo>
                  <a:cubicBezTo>
                    <a:pt x="4033" y="837"/>
                    <a:pt x="3953" y="987"/>
                    <a:pt x="3836" y="1092"/>
                  </a:cubicBezTo>
                  <a:cubicBezTo>
                    <a:pt x="3716" y="1197"/>
                    <a:pt x="3558" y="1257"/>
                    <a:pt x="3387" y="1244"/>
                  </a:cubicBezTo>
                  <a:cubicBezTo>
                    <a:pt x="3219" y="1234"/>
                    <a:pt x="3069" y="1154"/>
                    <a:pt x="2964" y="1034"/>
                  </a:cubicBezTo>
                  <a:cubicBezTo>
                    <a:pt x="2859" y="917"/>
                    <a:pt x="2799" y="757"/>
                    <a:pt x="2812" y="588"/>
                  </a:cubicBezTo>
                  <a:cubicBezTo>
                    <a:pt x="2826" y="420"/>
                    <a:pt x="2902" y="269"/>
                    <a:pt x="3021" y="165"/>
                  </a:cubicBezTo>
                  <a:cubicBezTo>
                    <a:pt x="3139" y="60"/>
                    <a:pt x="3299" y="0"/>
                    <a:pt x="3468" y="12"/>
                  </a:cubicBezTo>
                  <a:close/>
                  <a:moveTo>
                    <a:pt x="3756" y="339"/>
                  </a:moveTo>
                  <a:cubicBezTo>
                    <a:pt x="3682" y="253"/>
                    <a:pt x="3577" y="198"/>
                    <a:pt x="3455" y="193"/>
                  </a:cubicBezTo>
                  <a:cubicBezTo>
                    <a:pt x="3334" y="185"/>
                    <a:pt x="3221" y="226"/>
                    <a:pt x="3139" y="300"/>
                  </a:cubicBezTo>
                  <a:cubicBezTo>
                    <a:pt x="3054" y="374"/>
                    <a:pt x="2997" y="481"/>
                    <a:pt x="2993" y="601"/>
                  </a:cubicBezTo>
                  <a:cubicBezTo>
                    <a:pt x="2984" y="722"/>
                    <a:pt x="3026" y="835"/>
                    <a:pt x="3100" y="917"/>
                  </a:cubicBezTo>
                  <a:cubicBezTo>
                    <a:pt x="3176" y="1002"/>
                    <a:pt x="3281" y="1055"/>
                    <a:pt x="3402" y="1063"/>
                  </a:cubicBezTo>
                  <a:cubicBezTo>
                    <a:pt x="3521" y="1071"/>
                    <a:pt x="3634" y="1030"/>
                    <a:pt x="3716" y="956"/>
                  </a:cubicBezTo>
                  <a:cubicBezTo>
                    <a:pt x="3803" y="882"/>
                    <a:pt x="3856" y="775"/>
                    <a:pt x="3865" y="656"/>
                  </a:cubicBezTo>
                  <a:cubicBezTo>
                    <a:pt x="3871" y="537"/>
                    <a:pt x="3830" y="424"/>
                    <a:pt x="3756" y="339"/>
                  </a:cubicBezTo>
                  <a:close/>
                  <a:moveTo>
                    <a:pt x="5719" y="432"/>
                  </a:moveTo>
                  <a:cubicBezTo>
                    <a:pt x="5503" y="415"/>
                    <a:pt x="5300" y="492"/>
                    <a:pt x="5150" y="627"/>
                  </a:cubicBezTo>
                  <a:cubicBezTo>
                    <a:pt x="4998" y="761"/>
                    <a:pt x="4895" y="950"/>
                    <a:pt x="4882" y="1170"/>
                  </a:cubicBezTo>
                  <a:cubicBezTo>
                    <a:pt x="4866" y="1386"/>
                    <a:pt x="4944" y="1588"/>
                    <a:pt x="5078" y="1740"/>
                  </a:cubicBezTo>
                  <a:cubicBezTo>
                    <a:pt x="5211" y="1892"/>
                    <a:pt x="5401" y="1995"/>
                    <a:pt x="5619" y="2007"/>
                  </a:cubicBezTo>
                  <a:cubicBezTo>
                    <a:pt x="5834" y="2024"/>
                    <a:pt x="6038" y="1945"/>
                    <a:pt x="6190" y="1812"/>
                  </a:cubicBezTo>
                  <a:cubicBezTo>
                    <a:pt x="6342" y="1678"/>
                    <a:pt x="6445" y="1487"/>
                    <a:pt x="6458" y="1269"/>
                  </a:cubicBezTo>
                  <a:cubicBezTo>
                    <a:pt x="6486" y="835"/>
                    <a:pt x="6157" y="459"/>
                    <a:pt x="5719" y="432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5815058" y="3536707"/>
              <a:ext cx="519161" cy="470788"/>
            </a:xfrm>
            <a:custGeom>
              <a:avLst/>
              <a:gdLst/>
              <a:ahLst/>
              <a:cxnLst/>
              <a:rect l="l" t="t" r="r" b="b"/>
              <a:pathLst>
                <a:path w="10947" h="9927" extrusionOk="0">
                  <a:moveTo>
                    <a:pt x="9412" y="0"/>
                  </a:moveTo>
                  <a:cubicBezTo>
                    <a:pt x="10165" y="837"/>
                    <a:pt x="10679" y="1886"/>
                    <a:pt x="10860" y="3038"/>
                  </a:cubicBezTo>
                  <a:lnTo>
                    <a:pt x="10887" y="3219"/>
                  </a:lnTo>
                  <a:cubicBezTo>
                    <a:pt x="10934" y="3591"/>
                    <a:pt x="10946" y="3973"/>
                    <a:pt x="10922" y="4364"/>
                  </a:cubicBezTo>
                  <a:cubicBezTo>
                    <a:pt x="10899" y="4714"/>
                    <a:pt x="10848" y="5053"/>
                    <a:pt x="10768" y="5380"/>
                  </a:cubicBezTo>
                  <a:lnTo>
                    <a:pt x="10722" y="5555"/>
                  </a:lnTo>
                  <a:cubicBezTo>
                    <a:pt x="10054" y="7998"/>
                    <a:pt x="7878" y="9778"/>
                    <a:pt x="5316" y="9916"/>
                  </a:cubicBezTo>
                  <a:cubicBezTo>
                    <a:pt x="5324" y="9875"/>
                    <a:pt x="5326" y="9834"/>
                    <a:pt x="5328" y="9793"/>
                  </a:cubicBezTo>
                  <a:cubicBezTo>
                    <a:pt x="5355" y="9408"/>
                    <a:pt x="5222" y="9048"/>
                    <a:pt x="4985" y="8779"/>
                  </a:cubicBezTo>
                  <a:cubicBezTo>
                    <a:pt x="4749" y="8507"/>
                    <a:pt x="4409" y="8329"/>
                    <a:pt x="4023" y="8302"/>
                  </a:cubicBezTo>
                  <a:cubicBezTo>
                    <a:pt x="3638" y="8277"/>
                    <a:pt x="3278" y="8411"/>
                    <a:pt x="3009" y="8647"/>
                  </a:cubicBezTo>
                  <a:cubicBezTo>
                    <a:pt x="2785" y="8843"/>
                    <a:pt x="2626" y="9106"/>
                    <a:pt x="2561" y="9410"/>
                  </a:cubicBezTo>
                  <a:cubicBezTo>
                    <a:pt x="1508" y="8939"/>
                    <a:pt x="622" y="8174"/>
                    <a:pt x="0" y="7222"/>
                  </a:cubicBezTo>
                  <a:cubicBezTo>
                    <a:pt x="2532" y="7506"/>
                    <a:pt x="3509" y="7043"/>
                    <a:pt x="4434" y="5147"/>
                  </a:cubicBezTo>
                  <a:cubicBezTo>
                    <a:pt x="5417" y="3138"/>
                    <a:pt x="7218" y="5590"/>
                    <a:pt x="8004" y="2400"/>
                  </a:cubicBezTo>
                  <a:cubicBezTo>
                    <a:pt x="8370" y="893"/>
                    <a:pt x="8929" y="253"/>
                    <a:pt x="9412" y="0"/>
                  </a:cubicBezTo>
                  <a:close/>
                  <a:moveTo>
                    <a:pt x="5131" y="9922"/>
                  </a:moveTo>
                  <a:cubicBezTo>
                    <a:pt x="5139" y="9875"/>
                    <a:pt x="5148" y="9828"/>
                    <a:pt x="5150" y="9778"/>
                  </a:cubicBezTo>
                  <a:cubicBezTo>
                    <a:pt x="5170" y="9441"/>
                    <a:pt x="5055" y="9126"/>
                    <a:pt x="4849" y="8894"/>
                  </a:cubicBezTo>
                  <a:cubicBezTo>
                    <a:pt x="4644" y="8660"/>
                    <a:pt x="4348" y="8503"/>
                    <a:pt x="4010" y="8479"/>
                  </a:cubicBezTo>
                  <a:cubicBezTo>
                    <a:pt x="3673" y="8458"/>
                    <a:pt x="3361" y="8575"/>
                    <a:pt x="3124" y="8781"/>
                  </a:cubicBezTo>
                  <a:cubicBezTo>
                    <a:pt x="2921" y="8958"/>
                    <a:pt x="2777" y="9203"/>
                    <a:pt x="2729" y="9482"/>
                  </a:cubicBezTo>
                  <a:cubicBezTo>
                    <a:pt x="3309" y="9719"/>
                    <a:pt x="3936" y="9871"/>
                    <a:pt x="4594" y="9912"/>
                  </a:cubicBezTo>
                  <a:cubicBezTo>
                    <a:pt x="4777" y="9924"/>
                    <a:pt x="4954" y="9926"/>
                    <a:pt x="5131" y="9922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6114357" y="3762165"/>
              <a:ext cx="55724" cy="55630"/>
            </a:xfrm>
            <a:custGeom>
              <a:avLst/>
              <a:gdLst/>
              <a:ahLst/>
              <a:cxnLst/>
              <a:rect l="l" t="t" r="r" b="b"/>
              <a:pathLst>
                <a:path w="1175" h="1173" extrusionOk="0">
                  <a:moveTo>
                    <a:pt x="626" y="19"/>
                  </a:moveTo>
                  <a:cubicBezTo>
                    <a:pt x="936" y="40"/>
                    <a:pt x="1175" y="309"/>
                    <a:pt x="1154" y="624"/>
                  </a:cubicBezTo>
                  <a:cubicBezTo>
                    <a:pt x="1133" y="934"/>
                    <a:pt x="864" y="1173"/>
                    <a:pt x="552" y="1152"/>
                  </a:cubicBezTo>
                  <a:cubicBezTo>
                    <a:pt x="237" y="1132"/>
                    <a:pt x="0" y="862"/>
                    <a:pt x="21" y="550"/>
                  </a:cubicBezTo>
                  <a:cubicBezTo>
                    <a:pt x="42" y="237"/>
                    <a:pt x="311" y="1"/>
                    <a:pt x="62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697000" y="930800"/>
            <a:ext cx="7727022" cy="3340403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7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72" name="Google Shape;72;p7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1016088" y="1227200"/>
            <a:ext cx="39753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 rot="-259">
            <a:off x="1016087" y="1874950"/>
            <a:ext cx="39753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7197192" y="1089921"/>
            <a:ext cx="780642" cy="123424"/>
          </a:xfrm>
          <a:custGeom>
            <a:avLst/>
            <a:gdLst/>
            <a:ahLst/>
            <a:cxnLst/>
            <a:rect l="l" t="t" r="r" b="b"/>
            <a:pathLst>
              <a:path w="6186" h="978" extrusionOk="0">
                <a:moveTo>
                  <a:pt x="488" y="1"/>
                </a:moveTo>
                <a:lnTo>
                  <a:pt x="5699" y="1"/>
                </a:lnTo>
                <a:cubicBezTo>
                  <a:pt x="5966" y="1"/>
                  <a:pt x="6186" y="221"/>
                  <a:pt x="6186" y="488"/>
                </a:cubicBezTo>
                <a:lnTo>
                  <a:pt x="6186" y="488"/>
                </a:lnTo>
                <a:cubicBezTo>
                  <a:pt x="6186" y="755"/>
                  <a:pt x="5966" y="978"/>
                  <a:pt x="5699" y="978"/>
                </a:cubicBezTo>
                <a:lnTo>
                  <a:pt x="488" y="978"/>
                </a:lnTo>
                <a:cubicBezTo>
                  <a:pt x="221" y="978"/>
                  <a:pt x="0" y="755"/>
                  <a:pt x="0" y="488"/>
                </a:cubicBezTo>
                <a:lnTo>
                  <a:pt x="0" y="488"/>
                </a:lnTo>
                <a:cubicBezTo>
                  <a:pt x="0" y="219"/>
                  <a:pt x="218" y="1"/>
                  <a:pt x="48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5967911" y="1162865"/>
            <a:ext cx="627568" cy="119511"/>
          </a:xfrm>
          <a:custGeom>
            <a:avLst/>
            <a:gdLst/>
            <a:ahLst/>
            <a:cxnLst/>
            <a:rect l="l" t="t" r="r" b="b"/>
            <a:pathLst>
              <a:path w="4973" h="947" extrusionOk="0">
                <a:moveTo>
                  <a:pt x="474" y="1"/>
                </a:moveTo>
                <a:lnTo>
                  <a:pt x="4500" y="1"/>
                </a:lnTo>
                <a:cubicBezTo>
                  <a:pt x="4759" y="1"/>
                  <a:pt x="4973" y="214"/>
                  <a:pt x="4973" y="474"/>
                </a:cubicBezTo>
                <a:lnTo>
                  <a:pt x="4973" y="474"/>
                </a:lnTo>
                <a:cubicBezTo>
                  <a:pt x="4973" y="733"/>
                  <a:pt x="4759" y="947"/>
                  <a:pt x="4500" y="947"/>
                </a:cubicBezTo>
                <a:lnTo>
                  <a:pt x="474" y="947"/>
                </a:lnTo>
                <a:cubicBezTo>
                  <a:pt x="214" y="947"/>
                  <a:pt x="1" y="733"/>
                  <a:pt x="1" y="474"/>
                </a:cubicBezTo>
                <a:lnTo>
                  <a:pt x="1" y="474"/>
                </a:lnTo>
                <a:cubicBezTo>
                  <a:pt x="1" y="214"/>
                  <a:pt x="214" y="1"/>
                  <a:pt x="474" y="1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651770" y="1162865"/>
            <a:ext cx="431587" cy="119511"/>
          </a:xfrm>
          <a:custGeom>
            <a:avLst/>
            <a:gdLst/>
            <a:ahLst/>
            <a:cxnLst/>
            <a:rect l="l" t="t" r="r" b="b"/>
            <a:pathLst>
              <a:path w="3420" h="947" extrusionOk="0">
                <a:moveTo>
                  <a:pt x="473" y="1"/>
                </a:moveTo>
                <a:lnTo>
                  <a:pt x="2947" y="1"/>
                </a:lnTo>
                <a:cubicBezTo>
                  <a:pt x="3206" y="1"/>
                  <a:pt x="3420" y="214"/>
                  <a:pt x="3420" y="474"/>
                </a:cubicBezTo>
                <a:lnTo>
                  <a:pt x="3420" y="474"/>
                </a:lnTo>
                <a:cubicBezTo>
                  <a:pt x="3420" y="733"/>
                  <a:pt x="3206" y="947"/>
                  <a:pt x="2947" y="947"/>
                </a:cubicBezTo>
                <a:lnTo>
                  <a:pt x="473" y="947"/>
                </a:lnTo>
                <a:cubicBezTo>
                  <a:pt x="214" y="947"/>
                  <a:pt x="0" y="733"/>
                  <a:pt x="0" y="474"/>
                </a:cubicBezTo>
                <a:lnTo>
                  <a:pt x="0" y="474"/>
                </a:lnTo>
                <a:cubicBezTo>
                  <a:pt x="0" y="214"/>
                  <a:pt x="212" y="1"/>
                  <a:pt x="473" y="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7139015" y="1162865"/>
            <a:ext cx="592107" cy="119511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4" y="1"/>
                </a:moveTo>
                <a:lnTo>
                  <a:pt x="4218" y="1"/>
                </a:lnTo>
                <a:cubicBezTo>
                  <a:pt x="4478" y="1"/>
                  <a:pt x="4691" y="214"/>
                  <a:pt x="4691" y="474"/>
                </a:cubicBezTo>
                <a:lnTo>
                  <a:pt x="4691" y="474"/>
                </a:lnTo>
                <a:cubicBezTo>
                  <a:pt x="4691" y="733"/>
                  <a:pt x="4478" y="947"/>
                  <a:pt x="4218" y="947"/>
                </a:cubicBezTo>
                <a:lnTo>
                  <a:pt x="474" y="947"/>
                </a:lnTo>
                <a:cubicBezTo>
                  <a:pt x="215" y="947"/>
                  <a:pt x="1" y="733"/>
                  <a:pt x="1" y="474"/>
                </a:cubicBezTo>
                <a:lnTo>
                  <a:pt x="1" y="474"/>
                </a:lnTo>
                <a:cubicBezTo>
                  <a:pt x="1" y="214"/>
                  <a:pt x="215" y="1"/>
                  <a:pt x="474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7824893" y="1144692"/>
            <a:ext cx="158249" cy="145761"/>
          </a:xfrm>
          <a:custGeom>
            <a:avLst/>
            <a:gdLst/>
            <a:ahLst/>
            <a:cxnLst/>
            <a:rect l="l" t="t" r="r" b="b"/>
            <a:pathLst>
              <a:path w="1254" h="1155" extrusionOk="0">
                <a:moveTo>
                  <a:pt x="725" y="50"/>
                </a:moveTo>
                <a:lnTo>
                  <a:pt x="87" y="1154"/>
                </a:lnTo>
                <a:lnTo>
                  <a:pt x="1" y="1105"/>
                </a:lnTo>
                <a:lnTo>
                  <a:pt x="638" y="1"/>
                </a:lnTo>
                <a:close/>
                <a:moveTo>
                  <a:pt x="1253" y="50"/>
                </a:moveTo>
                <a:lnTo>
                  <a:pt x="1169" y="1"/>
                </a:lnTo>
                <a:lnTo>
                  <a:pt x="531" y="1105"/>
                </a:lnTo>
                <a:lnTo>
                  <a:pt x="616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5967911" y="1420820"/>
            <a:ext cx="119507" cy="119259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6182824" y="1420820"/>
            <a:ext cx="119759" cy="119511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1"/>
                </a:moveTo>
                <a:lnTo>
                  <a:pt x="948" y="947"/>
                </a:lnTo>
                <a:lnTo>
                  <a:pt x="0" y="947"/>
                </a:ln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6408842" y="1420820"/>
            <a:ext cx="387040" cy="119259"/>
          </a:xfrm>
          <a:custGeom>
            <a:avLst/>
            <a:gdLst/>
            <a:ahLst/>
            <a:cxnLst/>
            <a:rect l="l" t="t" r="r" b="b"/>
            <a:pathLst>
              <a:path w="3067" h="945" extrusionOk="0">
                <a:moveTo>
                  <a:pt x="473" y="1"/>
                </a:moveTo>
                <a:lnTo>
                  <a:pt x="2593" y="1"/>
                </a:lnTo>
                <a:cubicBezTo>
                  <a:pt x="2855" y="1"/>
                  <a:pt x="3066" y="212"/>
                  <a:pt x="3066" y="474"/>
                </a:cubicBezTo>
                <a:lnTo>
                  <a:pt x="3066" y="474"/>
                </a:lnTo>
                <a:cubicBezTo>
                  <a:pt x="3066" y="733"/>
                  <a:pt x="2855" y="944"/>
                  <a:pt x="2593" y="944"/>
                </a:cubicBezTo>
                <a:lnTo>
                  <a:pt x="473" y="944"/>
                </a:lnTo>
                <a:cubicBezTo>
                  <a:pt x="214" y="944"/>
                  <a:pt x="0" y="733"/>
                  <a:pt x="0" y="474"/>
                </a:cubicBezTo>
                <a:lnTo>
                  <a:pt x="0" y="474"/>
                </a:lnTo>
                <a:cubicBezTo>
                  <a:pt x="0" y="212"/>
                  <a:pt x="214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697000" y="1027900"/>
            <a:ext cx="7727022" cy="3134510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90" name="Google Shape;90;p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42700" y="1323975"/>
            <a:ext cx="6258600" cy="25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5" name="Google Shape;95;p8"/>
          <p:cNvGrpSpPr/>
          <p:nvPr/>
        </p:nvGrpSpPr>
        <p:grpSpPr>
          <a:xfrm>
            <a:off x="6180562" y="4095502"/>
            <a:ext cx="2148254" cy="426910"/>
            <a:chOff x="2633694" y="2674236"/>
            <a:chExt cx="1790958" cy="355877"/>
          </a:xfrm>
        </p:grpSpPr>
        <p:sp>
          <p:nvSpPr>
            <p:cNvPr id="96" name="Google Shape;96;p8"/>
            <p:cNvSpPr/>
            <p:nvPr/>
          </p:nvSpPr>
          <p:spPr>
            <a:xfrm>
              <a:off x="2633694" y="2808212"/>
              <a:ext cx="1790958" cy="221902"/>
            </a:xfrm>
            <a:custGeom>
              <a:avLst/>
              <a:gdLst/>
              <a:ahLst/>
              <a:cxnLst/>
              <a:rect l="l" t="t" r="r" b="b"/>
              <a:pathLst>
                <a:path w="37764" h="4679" extrusionOk="0">
                  <a:moveTo>
                    <a:pt x="2339" y="0"/>
                  </a:moveTo>
                  <a:lnTo>
                    <a:pt x="35423" y="0"/>
                  </a:lnTo>
                  <a:cubicBezTo>
                    <a:pt x="36710" y="0"/>
                    <a:pt x="37763" y="1053"/>
                    <a:pt x="37763" y="2339"/>
                  </a:cubicBezTo>
                  <a:lnTo>
                    <a:pt x="37763" y="2339"/>
                  </a:lnTo>
                  <a:cubicBezTo>
                    <a:pt x="37763" y="3628"/>
                    <a:pt x="36708" y="4679"/>
                    <a:pt x="35423" y="4679"/>
                  </a:cubicBezTo>
                  <a:lnTo>
                    <a:pt x="2339" y="4679"/>
                  </a:lnTo>
                  <a:cubicBezTo>
                    <a:pt x="1051" y="4679"/>
                    <a:pt x="0" y="3624"/>
                    <a:pt x="0" y="2339"/>
                  </a:cubicBezTo>
                  <a:lnTo>
                    <a:pt x="0" y="2339"/>
                  </a:lnTo>
                  <a:cubicBezTo>
                    <a:pt x="0" y="1051"/>
                    <a:pt x="1051" y="0"/>
                    <a:pt x="2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661675" y="2831592"/>
              <a:ext cx="1369065" cy="175141"/>
            </a:xfrm>
            <a:custGeom>
              <a:avLst/>
              <a:gdLst/>
              <a:ahLst/>
              <a:cxnLst/>
              <a:rect l="l" t="t" r="r" b="b"/>
              <a:pathLst>
                <a:path w="28868" h="3693" extrusionOk="0">
                  <a:moveTo>
                    <a:pt x="1847" y="1"/>
                  </a:moveTo>
                  <a:lnTo>
                    <a:pt x="27021" y="1"/>
                  </a:lnTo>
                  <a:cubicBezTo>
                    <a:pt x="28037" y="1"/>
                    <a:pt x="28868" y="832"/>
                    <a:pt x="28868" y="1846"/>
                  </a:cubicBezTo>
                  <a:lnTo>
                    <a:pt x="28868" y="1846"/>
                  </a:lnTo>
                  <a:cubicBezTo>
                    <a:pt x="28868" y="2861"/>
                    <a:pt x="28037" y="3692"/>
                    <a:pt x="27021" y="3692"/>
                  </a:cubicBezTo>
                  <a:lnTo>
                    <a:pt x="1847" y="3692"/>
                  </a:lnTo>
                  <a:cubicBezTo>
                    <a:pt x="831" y="3692"/>
                    <a:pt x="1" y="2861"/>
                    <a:pt x="1" y="1846"/>
                  </a:cubicBezTo>
                  <a:lnTo>
                    <a:pt x="1" y="1846"/>
                  </a:lnTo>
                  <a:cubicBezTo>
                    <a:pt x="1" y="830"/>
                    <a:pt x="831" y="1"/>
                    <a:pt x="1847" y="1"/>
                  </a:cubicBezTo>
                  <a:close/>
                </a:path>
              </a:pathLst>
            </a:custGeom>
            <a:solidFill>
              <a:srgbClr val="92D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2661675" y="2831592"/>
              <a:ext cx="104904" cy="167885"/>
            </a:xfrm>
            <a:custGeom>
              <a:avLst/>
              <a:gdLst/>
              <a:ahLst/>
              <a:cxnLst/>
              <a:rect l="l" t="t" r="r" b="b"/>
              <a:pathLst>
                <a:path w="2212" h="3540" extrusionOk="0">
                  <a:moveTo>
                    <a:pt x="1115" y="3540"/>
                  </a:moveTo>
                  <a:lnTo>
                    <a:pt x="2211" y="1"/>
                  </a:lnTo>
                  <a:lnTo>
                    <a:pt x="1847" y="1"/>
                  </a:lnTo>
                  <a:cubicBezTo>
                    <a:pt x="831" y="1"/>
                    <a:pt x="1" y="832"/>
                    <a:pt x="1" y="1846"/>
                  </a:cubicBezTo>
                  <a:cubicBezTo>
                    <a:pt x="1" y="2602"/>
                    <a:pt x="461" y="3254"/>
                    <a:pt x="1115" y="354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883434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1" y="3692"/>
                  </a:lnTo>
                  <a:lnTo>
                    <a:pt x="3610" y="369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225653" y="2831592"/>
              <a:ext cx="225411" cy="175141"/>
            </a:xfrm>
            <a:custGeom>
              <a:avLst/>
              <a:gdLst/>
              <a:ahLst/>
              <a:cxnLst/>
              <a:rect l="l" t="t" r="r" b="b"/>
              <a:pathLst>
                <a:path w="4753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3567966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3910138" y="2834058"/>
              <a:ext cx="120697" cy="172674"/>
            </a:xfrm>
            <a:custGeom>
              <a:avLst/>
              <a:gdLst/>
              <a:ahLst/>
              <a:cxnLst/>
              <a:rect l="l" t="t" r="r" b="b"/>
              <a:pathLst>
                <a:path w="2545" h="3641" extrusionOk="0">
                  <a:moveTo>
                    <a:pt x="1128" y="0"/>
                  </a:moveTo>
                  <a:lnTo>
                    <a:pt x="1" y="3640"/>
                  </a:lnTo>
                  <a:lnTo>
                    <a:pt x="696" y="3640"/>
                  </a:lnTo>
                  <a:cubicBezTo>
                    <a:pt x="1712" y="3640"/>
                    <a:pt x="2543" y="2809"/>
                    <a:pt x="2543" y="1794"/>
                  </a:cubicBezTo>
                  <a:cubicBezTo>
                    <a:pt x="2545" y="928"/>
                    <a:pt x="1938" y="196"/>
                    <a:pt x="1128" y="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3915923" y="2674236"/>
              <a:ext cx="99877" cy="70806"/>
            </a:xfrm>
            <a:custGeom>
              <a:avLst/>
              <a:gdLst/>
              <a:ahLst/>
              <a:cxnLst/>
              <a:rect l="l" t="t" r="r" b="b"/>
              <a:pathLst>
                <a:path w="2106" h="1493" extrusionOk="0">
                  <a:moveTo>
                    <a:pt x="163" y="740"/>
                  </a:moveTo>
                  <a:lnTo>
                    <a:pt x="747" y="1324"/>
                  </a:lnTo>
                  <a:cubicBezTo>
                    <a:pt x="917" y="1493"/>
                    <a:pt x="1191" y="1493"/>
                    <a:pt x="1362" y="1324"/>
                  </a:cubicBezTo>
                  <a:lnTo>
                    <a:pt x="1944" y="740"/>
                  </a:lnTo>
                  <a:cubicBezTo>
                    <a:pt x="2073" y="613"/>
                    <a:pt x="2106" y="434"/>
                    <a:pt x="2036" y="267"/>
                  </a:cubicBezTo>
                  <a:cubicBezTo>
                    <a:pt x="1968" y="101"/>
                    <a:pt x="1814" y="0"/>
                    <a:pt x="1635" y="0"/>
                  </a:cubicBezTo>
                  <a:lnTo>
                    <a:pt x="469" y="0"/>
                  </a:lnTo>
                  <a:cubicBezTo>
                    <a:pt x="288" y="0"/>
                    <a:pt x="138" y="103"/>
                    <a:pt x="68" y="267"/>
                  </a:cubicBezTo>
                  <a:cubicBezTo>
                    <a:pt x="0" y="432"/>
                    <a:pt x="37" y="615"/>
                    <a:pt x="163" y="740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8"/>
          <p:cNvSpPr/>
          <p:nvPr/>
        </p:nvSpPr>
        <p:spPr>
          <a:xfrm>
            <a:off x="719991" y="4282275"/>
            <a:ext cx="260940" cy="240148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1056825" y="4303691"/>
            <a:ext cx="625008" cy="196900"/>
          </a:xfrm>
          <a:custGeom>
            <a:avLst/>
            <a:gdLst/>
            <a:ahLst/>
            <a:cxnLst/>
            <a:rect l="l" t="t" r="r" b="b"/>
            <a:pathLst>
              <a:path w="3006" h="947" extrusionOk="0">
                <a:moveTo>
                  <a:pt x="474" y="0"/>
                </a:moveTo>
                <a:lnTo>
                  <a:pt x="2532" y="0"/>
                </a:lnTo>
                <a:cubicBezTo>
                  <a:pt x="2791" y="0"/>
                  <a:pt x="3005" y="214"/>
                  <a:pt x="3005" y="473"/>
                </a:cubicBezTo>
                <a:lnTo>
                  <a:pt x="3005" y="473"/>
                </a:lnTo>
                <a:cubicBezTo>
                  <a:pt x="3005" y="733"/>
                  <a:pt x="2791" y="946"/>
                  <a:pt x="2532" y="946"/>
                </a:cubicBezTo>
                <a:lnTo>
                  <a:pt x="474" y="946"/>
                </a:lnTo>
                <a:cubicBezTo>
                  <a:pt x="215" y="946"/>
                  <a:pt x="1" y="733"/>
                  <a:pt x="1" y="473"/>
                </a:cubicBezTo>
                <a:lnTo>
                  <a:pt x="1" y="473"/>
                </a:lnTo>
                <a:cubicBezTo>
                  <a:pt x="1" y="214"/>
                  <a:pt x="215" y="0"/>
                  <a:pt x="474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1850464" y="4303691"/>
            <a:ext cx="428107" cy="196900"/>
          </a:xfrm>
          <a:custGeom>
            <a:avLst/>
            <a:gdLst/>
            <a:ahLst/>
            <a:cxnLst/>
            <a:rect l="l" t="t" r="r" b="b"/>
            <a:pathLst>
              <a:path w="2059" h="947" extrusionOk="0">
                <a:moveTo>
                  <a:pt x="475" y="0"/>
                </a:moveTo>
                <a:lnTo>
                  <a:pt x="1586" y="0"/>
                </a:lnTo>
                <a:cubicBezTo>
                  <a:pt x="1845" y="0"/>
                  <a:pt x="2059" y="214"/>
                  <a:pt x="2059" y="473"/>
                </a:cubicBezTo>
                <a:lnTo>
                  <a:pt x="2059" y="473"/>
                </a:lnTo>
                <a:cubicBezTo>
                  <a:pt x="2059" y="733"/>
                  <a:pt x="1845" y="946"/>
                  <a:pt x="1586" y="946"/>
                </a:cubicBezTo>
                <a:lnTo>
                  <a:pt x="475" y="946"/>
                </a:lnTo>
                <a:cubicBezTo>
                  <a:pt x="216" y="946"/>
                  <a:pt x="2" y="733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10" name="Google Shape;110;p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490600" y="1614600"/>
            <a:ext cx="41628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479125" y="2734850"/>
            <a:ext cx="41628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8038964" y="2136263"/>
            <a:ext cx="200227" cy="199811"/>
          </a:xfrm>
          <a:custGeom>
            <a:avLst/>
            <a:gdLst/>
            <a:ahLst/>
            <a:cxnLst/>
            <a:rect l="l" t="t" r="r" b="b"/>
            <a:pathLst>
              <a:path w="963" h="961" extrusionOk="0">
                <a:moveTo>
                  <a:pt x="482" y="960"/>
                </a:moveTo>
                <a:cubicBezTo>
                  <a:pt x="747" y="960"/>
                  <a:pt x="963" y="745"/>
                  <a:pt x="963" y="481"/>
                </a:cubicBezTo>
                <a:cubicBezTo>
                  <a:pt x="963" y="216"/>
                  <a:pt x="747" y="0"/>
                  <a:pt x="482" y="0"/>
                </a:cubicBezTo>
                <a:cubicBezTo>
                  <a:pt x="217" y="0"/>
                  <a:pt x="1" y="216"/>
                  <a:pt x="1" y="481"/>
                </a:cubicBezTo>
                <a:cubicBezTo>
                  <a:pt x="1" y="742"/>
                  <a:pt x="219" y="960"/>
                  <a:pt x="482" y="960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4304125">
            <a:off x="7672168" y="1031002"/>
            <a:ext cx="1793781" cy="1459569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7355165">
            <a:off x="8197463" y="1374859"/>
            <a:ext cx="578861" cy="579015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720009" y="4386686"/>
            <a:ext cx="88589" cy="216812"/>
          </a:xfrm>
          <a:custGeom>
            <a:avLst/>
            <a:gdLst/>
            <a:ahLst/>
            <a:cxnLst/>
            <a:rect l="l" t="t" r="r" b="b"/>
            <a:pathLst>
              <a:path w="702" h="1718" extrusionOk="0">
                <a:moveTo>
                  <a:pt x="701" y="281"/>
                </a:moveTo>
                <a:lnTo>
                  <a:pt x="278" y="281"/>
                </a:lnTo>
                <a:lnTo>
                  <a:pt x="278" y="1438"/>
                </a:lnTo>
                <a:lnTo>
                  <a:pt x="701" y="1438"/>
                </a:lnTo>
                <a:lnTo>
                  <a:pt x="701" y="1718"/>
                </a:lnTo>
                <a:lnTo>
                  <a:pt x="0" y="1718"/>
                </a:lnTo>
                <a:lnTo>
                  <a:pt x="0" y="1"/>
                </a:lnTo>
                <a:lnTo>
                  <a:pt x="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873842" y="4435273"/>
            <a:ext cx="592107" cy="119511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3" y="0"/>
                </a:moveTo>
                <a:lnTo>
                  <a:pt x="4218" y="0"/>
                </a:lnTo>
                <a:cubicBezTo>
                  <a:pt x="4477" y="0"/>
                  <a:pt x="4691" y="214"/>
                  <a:pt x="4691" y="473"/>
                </a:cubicBezTo>
                <a:lnTo>
                  <a:pt x="4691" y="473"/>
                </a:lnTo>
                <a:cubicBezTo>
                  <a:pt x="4691" y="735"/>
                  <a:pt x="4477" y="946"/>
                  <a:pt x="4218" y="946"/>
                </a:cubicBezTo>
                <a:lnTo>
                  <a:pt x="473" y="946"/>
                </a:lnTo>
                <a:cubicBezTo>
                  <a:pt x="212" y="946"/>
                  <a:pt x="1" y="735"/>
                  <a:pt x="1" y="473"/>
                </a:cubicBezTo>
                <a:lnTo>
                  <a:pt x="1" y="473"/>
                </a:lnTo>
                <a:cubicBezTo>
                  <a:pt x="1" y="214"/>
                  <a:pt x="212" y="0"/>
                  <a:pt x="473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1530695" y="4435273"/>
            <a:ext cx="296180" cy="119511"/>
          </a:xfrm>
          <a:custGeom>
            <a:avLst/>
            <a:gdLst/>
            <a:ahLst/>
            <a:cxnLst/>
            <a:rect l="l" t="t" r="r" b="b"/>
            <a:pathLst>
              <a:path w="2347" h="947" extrusionOk="0">
                <a:moveTo>
                  <a:pt x="475" y="0"/>
                </a:moveTo>
                <a:lnTo>
                  <a:pt x="1873" y="0"/>
                </a:lnTo>
                <a:cubicBezTo>
                  <a:pt x="2133" y="0"/>
                  <a:pt x="2346" y="214"/>
                  <a:pt x="2346" y="473"/>
                </a:cubicBezTo>
                <a:lnTo>
                  <a:pt x="2346" y="473"/>
                </a:lnTo>
                <a:cubicBezTo>
                  <a:pt x="2346" y="735"/>
                  <a:pt x="2133" y="946"/>
                  <a:pt x="1873" y="946"/>
                </a:cubicBezTo>
                <a:lnTo>
                  <a:pt x="475" y="946"/>
                </a:lnTo>
                <a:cubicBezTo>
                  <a:pt x="216" y="946"/>
                  <a:pt x="2" y="735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1891870" y="4386686"/>
            <a:ext cx="88841" cy="216812"/>
          </a:xfrm>
          <a:custGeom>
            <a:avLst/>
            <a:gdLst/>
            <a:ahLst/>
            <a:cxnLst/>
            <a:rect l="l" t="t" r="r" b="b"/>
            <a:pathLst>
              <a:path w="704" h="1718" extrusionOk="0">
                <a:moveTo>
                  <a:pt x="1" y="1"/>
                </a:moveTo>
                <a:lnTo>
                  <a:pt x="704" y="1"/>
                </a:lnTo>
                <a:lnTo>
                  <a:pt x="704" y="1718"/>
                </a:lnTo>
                <a:lnTo>
                  <a:pt x="1" y="1718"/>
                </a:lnTo>
                <a:lnTo>
                  <a:pt x="1" y="1438"/>
                </a:lnTo>
                <a:lnTo>
                  <a:pt x="426" y="1438"/>
                </a:lnTo>
                <a:lnTo>
                  <a:pt x="426" y="281"/>
                </a:lnTo>
                <a:lnTo>
                  <a:pt x="1" y="2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354510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468358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406625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5822061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763375" y="1018325"/>
            <a:ext cx="3070200" cy="2298600"/>
          </a:xfrm>
          <a:prstGeom prst="roundRect">
            <a:avLst>
              <a:gd name="adj" fmla="val 6976"/>
            </a:avLst>
          </a:prstGeom>
          <a:solidFill>
            <a:srgbClr val="EB5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1651528" y="2440091"/>
            <a:ext cx="704339" cy="704399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11"/>
          <p:cNvGrpSpPr/>
          <p:nvPr/>
        </p:nvGrpSpPr>
        <p:grpSpPr>
          <a:xfrm>
            <a:off x="763292" y="516200"/>
            <a:ext cx="3070200" cy="426900"/>
            <a:chOff x="552455" y="401675"/>
            <a:chExt cx="3070200" cy="426900"/>
          </a:xfrm>
        </p:grpSpPr>
        <p:sp>
          <p:nvSpPr>
            <p:cNvPr id="133" name="Google Shape;133;p1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1"/>
          <p:cNvSpPr/>
          <p:nvPr/>
        </p:nvSpPr>
        <p:spPr>
          <a:xfrm>
            <a:off x="2142800" y="1617400"/>
            <a:ext cx="6237900" cy="31164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1009820" y="2519449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1"/>
          <p:cNvGrpSpPr/>
          <p:nvPr/>
        </p:nvGrpSpPr>
        <p:grpSpPr>
          <a:xfrm>
            <a:off x="993542" y="1255176"/>
            <a:ext cx="1085590" cy="1085963"/>
            <a:chOff x="-3274611" y="2338122"/>
            <a:chExt cx="866462" cy="866760"/>
          </a:xfrm>
        </p:grpSpPr>
        <p:sp>
          <p:nvSpPr>
            <p:cNvPr id="140" name="Google Shape;140;p11"/>
            <p:cNvSpPr/>
            <p:nvPr/>
          </p:nvSpPr>
          <p:spPr>
            <a:xfrm>
              <a:off x="-3274611" y="2338122"/>
              <a:ext cx="866462" cy="866462"/>
            </a:xfrm>
            <a:custGeom>
              <a:avLst/>
              <a:gdLst/>
              <a:ahLst/>
              <a:cxnLst/>
              <a:rect l="l" t="t" r="r" b="b"/>
              <a:pathLst>
                <a:path w="5800" h="5800" extrusionOk="0">
                  <a:moveTo>
                    <a:pt x="2900" y="5799"/>
                  </a:moveTo>
                  <a:cubicBezTo>
                    <a:pt x="4498" y="5799"/>
                    <a:pt x="5800" y="4496"/>
                    <a:pt x="5800" y="2900"/>
                  </a:cubicBezTo>
                  <a:cubicBezTo>
                    <a:pt x="5800" y="1300"/>
                    <a:pt x="4496" y="1"/>
                    <a:pt x="2900" y="1"/>
                  </a:cubicBezTo>
                  <a:cubicBezTo>
                    <a:pt x="1300" y="1"/>
                    <a:pt x="1" y="1304"/>
                    <a:pt x="1" y="2900"/>
                  </a:cubicBezTo>
                  <a:cubicBezTo>
                    <a:pt x="1" y="4496"/>
                    <a:pt x="1302" y="5799"/>
                    <a:pt x="2900" y="5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-3172279" y="2383237"/>
              <a:ext cx="460271" cy="499411"/>
            </a:xfrm>
            <a:custGeom>
              <a:avLst/>
              <a:gdLst/>
              <a:ahLst/>
              <a:cxnLst/>
              <a:rect l="l" t="t" r="r" b="b"/>
              <a:pathLst>
                <a:path w="3081" h="3343" extrusionOk="0">
                  <a:moveTo>
                    <a:pt x="2608" y="1"/>
                  </a:moveTo>
                  <a:cubicBezTo>
                    <a:pt x="2739" y="1"/>
                    <a:pt x="2855" y="52"/>
                    <a:pt x="2941" y="141"/>
                  </a:cubicBezTo>
                  <a:cubicBezTo>
                    <a:pt x="3027" y="225"/>
                    <a:pt x="3081" y="344"/>
                    <a:pt x="3081" y="474"/>
                  </a:cubicBezTo>
                  <a:cubicBezTo>
                    <a:pt x="3081" y="605"/>
                    <a:pt x="3029" y="721"/>
                    <a:pt x="2941" y="809"/>
                  </a:cubicBezTo>
                  <a:cubicBezTo>
                    <a:pt x="2855" y="895"/>
                    <a:pt x="2739" y="947"/>
                    <a:pt x="2608" y="947"/>
                  </a:cubicBezTo>
                  <a:cubicBezTo>
                    <a:pt x="2476" y="947"/>
                    <a:pt x="2361" y="895"/>
                    <a:pt x="2273" y="809"/>
                  </a:cubicBezTo>
                  <a:cubicBezTo>
                    <a:pt x="2188" y="725"/>
                    <a:pt x="2135" y="605"/>
                    <a:pt x="2135" y="474"/>
                  </a:cubicBezTo>
                  <a:cubicBezTo>
                    <a:pt x="2135" y="344"/>
                    <a:pt x="2186" y="227"/>
                    <a:pt x="2273" y="141"/>
                  </a:cubicBezTo>
                  <a:cubicBezTo>
                    <a:pt x="2361" y="56"/>
                    <a:pt x="2478" y="1"/>
                    <a:pt x="2608" y="1"/>
                  </a:cubicBezTo>
                  <a:close/>
                  <a:moveTo>
                    <a:pt x="994" y="2308"/>
                  </a:moveTo>
                  <a:cubicBezTo>
                    <a:pt x="1138" y="2308"/>
                    <a:pt x="1265" y="2364"/>
                    <a:pt x="1358" y="2458"/>
                  </a:cubicBezTo>
                  <a:cubicBezTo>
                    <a:pt x="1454" y="2555"/>
                    <a:pt x="1510" y="2682"/>
                    <a:pt x="1510" y="2826"/>
                  </a:cubicBezTo>
                  <a:cubicBezTo>
                    <a:pt x="1510" y="2970"/>
                    <a:pt x="1454" y="3100"/>
                    <a:pt x="1358" y="3192"/>
                  </a:cubicBezTo>
                  <a:cubicBezTo>
                    <a:pt x="1265" y="3287"/>
                    <a:pt x="1136" y="3342"/>
                    <a:pt x="992" y="3342"/>
                  </a:cubicBezTo>
                  <a:cubicBezTo>
                    <a:pt x="846" y="3342"/>
                    <a:pt x="718" y="3287"/>
                    <a:pt x="626" y="3192"/>
                  </a:cubicBezTo>
                  <a:cubicBezTo>
                    <a:pt x="533" y="3096"/>
                    <a:pt x="473" y="2968"/>
                    <a:pt x="473" y="2824"/>
                  </a:cubicBezTo>
                  <a:cubicBezTo>
                    <a:pt x="473" y="2680"/>
                    <a:pt x="531" y="2551"/>
                    <a:pt x="626" y="2458"/>
                  </a:cubicBezTo>
                  <a:cubicBezTo>
                    <a:pt x="720" y="2366"/>
                    <a:pt x="852" y="2308"/>
                    <a:pt x="994" y="2308"/>
                  </a:cubicBezTo>
                  <a:close/>
                  <a:moveTo>
                    <a:pt x="1300" y="2524"/>
                  </a:moveTo>
                  <a:cubicBezTo>
                    <a:pt x="1222" y="2446"/>
                    <a:pt x="1115" y="2396"/>
                    <a:pt x="996" y="2396"/>
                  </a:cubicBezTo>
                  <a:cubicBezTo>
                    <a:pt x="876" y="2396"/>
                    <a:pt x="769" y="2446"/>
                    <a:pt x="691" y="2524"/>
                  </a:cubicBezTo>
                  <a:cubicBezTo>
                    <a:pt x="615" y="2600"/>
                    <a:pt x="566" y="2709"/>
                    <a:pt x="566" y="2826"/>
                  </a:cubicBezTo>
                  <a:cubicBezTo>
                    <a:pt x="566" y="2946"/>
                    <a:pt x="615" y="3052"/>
                    <a:pt x="691" y="3131"/>
                  </a:cubicBezTo>
                  <a:cubicBezTo>
                    <a:pt x="769" y="3207"/>
                    <a:pt x="876" y="3256"/>
                    <a:pt x="996" y="3256"/>
                  </a:cubicBezTo>
                  <a:cubicBezTo>
                    <a:pt x="1115" y="3256"/>
                    <a:pt x="1222" y="3207"/>
                    <a:pt x="1300" y="3131"/>
                  </a:cubicBezTo>
                  <a:cubicBezTo>
                    <a:pt x="1376" y="3052"/>
                    <a:pt x="1425" y="2946"/>
                    <a:pt x="1425" y="2826"/>
                  </a:cubicBezTo>
                  <a:cubicBezTo>
                    <a:pt x="1425" y="2709"/>
                    <a:pt x="1376" y="2600"/>
                    <a:pt x="1300" y="2524"/>
                  </a:cubicBezTo>
                  <a:close/>
                  <a:moveTo>
                    <a:pt x="301" y="1451"/>
                  </a:moveTo>
                  <a:cubicBezTo>
                    <a:pt x="383" y="1451"/>
                    <a:pt x="461" y="1486"/>
                    <a:pt x="515" y="1539"/>
                  </a:cubicBezTo>
                  <a:cubicBezTo>
                    <a:pt x="570" y="1592"/>
                    <a:pt x="603" y="1671"/>
                    <a:pt x="603" y="1753"/>
                  </a:cubicBezTo>
                  <a:cubicBezTo>
                    <a:pt x="603" y="1835"/>
                    <a:pt x="568" y="1911"/>
                    <a:pt x="515" y="1965"/>
                  </a:cubicBezTo>
                  <a:cubicBezTo>
                    <a:pt x="461" y="2020"/>
                    <a:pt x="383" y="2053"/>
                    <a:pt x="301" y="2053"/>
                  </a:cubicBezTo>
                  <a:cubicBezTo>
                    <a:pt x="220" y="2053"/>
                    <a:pt x="142" y="2020"/>
                    <a:pt x="89" y="1965"/>
                  </a:cubicBezTo>
                  <a:cubicBezTo>
                    <a:pt x="33" y="1911"/>
                    <a:pt x="0" y="1835"/>
                    <a:pt x="0" y="1753"/>
                  </a:cubicBezTo>
                  <a:cubicBezTo>
                    <a:pt x="0" y="1671"/>
                    <a:pt x="35" y="1592"/>
                    <a:pt x="89" y="1539"/>
                  </a:cubicBezTo>
                  <a:cubicBezTo>
                    <a:pt x="144" y="1486"/>
                    <a:pt x="220" y="1451"/>
                    <a:pt x="301" y="1451"/>
                  </a:cubicBezTo>
                  <a:close/>
                  <a:moveTo>
                    <a:pt x="451" y="1601"/>
                  </a:moveTo>
                  <a:cubicBezTo>
                    <a:pt x="412" y="1562"/>
                    <a:pt x="358" y="1537"/>
                    <a:pt x="301" y="1537"/>
                  </a:cubicBezTo>
                  <a:cubicBezTo>
                    <a:pt x="243" y="1537"/>
                    <a:pt x="190" y="1560"/>
                    <a:pt x="153" y="1601"/>
                  </a:cubicBezTo>
                  <a:cubicBezTo>
                    <a:pt x="114" y="1640"/>
                    <a:pt x="89" y="1691"/>
                    <a:pt x="89" y="1749"/>
                  </a:cubicBezTo>
                  <a:cubicBezTo>
                    <a:pt x="89" y="1808"/>
                    <a:pt x="111" y="1862"/>
                    <a:pt x="153" y="1899"/>
                  </a:cubicBezTo>
                  <a:cubicBezTo>
                    <a:pt x="192" y="1938"/>
                    <a:pt x="245" y="1961"/>
                    <a:pt x="301" y="1961"/>
                  </a:cubicBezTo>
                  <a:cubicBezTo>
                    <a:pt x="360" y="1961"/>
                    <a:pt x="414" y="1938"/>
                    <a:pt x="451" y="1899"/>
                  </a:cubicBezTo>
                  <a:cubicBezTo>
                    <a:pt x="490" y="1860"/>
                    <a:pt x="515" y="1806"/>
                    <a:pt x="515" y="1749"/>
                  </a:cubicBezTo>
                  <a:cubicBezTo>
                    <a:pt x="515" y="1693"/>
                    <a:pt x="492" y="1642"/>
                    <a:pt x="451" y="1601"/>
                  </a:cubicBezTo>
                  <a:close/>
                  <a:moveTo>
                    <a:pt x="2608" y="89"/>
                  </a:moveTo>
                  <a:cubicBezTo>
                    <a:pt x="2503" y="89"/>
                    <a:pt x="2404" y="132"/>
                    <a:pt x="2334" y="202"/>
                  </a:cubicBezTo>
                  <a:cubicBezTo>
                    <a:pt x="2267" y="272"/>
                    <a:pt x="2221" y="369"/>
                    <a:pt x="2221" y="474"/>
                  </a:cubicBezTo>
                  <a:cubicBezTo>
                    <a:pt x="2221" y="581"/>
                    <a:pt x="2267" y="677"/>
                    <a:pt x="2334" y="747"/>
                  </a:cubicBezTo>
                  <a:cubicBezTo>
                    <a:pt x="2404" y="815"/>
                    <a:pt x="2503" y="860"/>
                    <a:pt x="2608" y="860"/>
                  </a:cubicBezTo>
                  <a:cubicBezTo>
                    <a:pt x="2713" y="860"/>
                    <a:pt x="2811" y="817"/>
                    <a:pt x="2879" y="747"/>
                  </a:cubicBezTo>
                  <a:cubicBezTo>
                    <a:pt x="2949" y="677"/>
                    <a:pt x="2992" y="581"/>
                    <a:pt x="2992" y="474"/>
                  </a:cubicBezTo>
                  <a:cubicBezTo>
                    <a:pt x="2992" y="262"/>
                    <a:pt x="2820" y="89"/>
                    <a:pt x="2608" y="89"/>
                  </a:cubicBezTo>
                  <a:close/>
                </a:path>
              </a:pathLst>
            </a:custGeom>
            <a:solidFill>
              <a:srgbClr val="88A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-3188264" y="2461666"/>
              <a:ext cx="780115" cy="743215"/>
            </a:xfrm>
            <a:custGeom>
              <a:avLst/>
              <a:gdLst/>
              <a:ahLst/>
              <a:cxnLst/>
              <a:rect l="l" t="t" r="r" b="b"/>
              <a:pathLst>
                <a:path w="5222" h="4975" extrusionOk="0">
                  <a:moveTo>
                    <a:pt x="4350" y="0"/>
                  </a:moveTo>
                  <a:cubicBezTo>
                    <a:pt x="4742" y="385"/>
                    <a:pt x="5026" y="878"/>
                    <a:pt x="5152" y="1433"/>
                  </a:cubicBezTo>
                  <a:cubicBezTo>
                    <a:pt x="5010" y="1448"/>
                    <a:pt x="4880" y="1512"/>
                    <a:pt x="4786" y="1610"/>
                  </a:cubicBezTo>
                  <a:cubicBezTo>
                    <a:pt x="4675" y="1721"/>
                    <a:pt x="4607" y="1876"/>
                    <a:pt x="4607" y="2046"/>
                  </a:cubicBezTo>
                  <a:cubicBezTo>
                    <a:pt x="4607" y="2217"/>
                    <a:pt x="4675" y="2371"/>
                    <a:pt x="4786" y="2484"/>
                  </a:cubicBezTo>
                  <a:cubicBezTo>
                    <a:pt x="4886" y="2585"/>
                    <a:pt x="5018" y="2649"/>
                    <a:pt x="5164" y="2661"/>
                  </a:cubicBezTo>
                  <a:cubicBezTo>
                    <a:pt x="4917" y="3870"/>
                    <a:pt x="3918" y="4806"/>
                    <a:pt x="2674" y="4954"/>
                  </a:cubicBezTo>
                  <a:cubicBezTo>
                    <a:pt x="2676" y="4933"/>
                    <a:pt x="2676" y="4913"/>
                    <a:pt x="2676" y="4894"/>
                  </a:cubicBezTo>
                  <a:cubicBezTo>
                    <a:pt x="2676" y="4705"/>
                    <a:pt x="2600" y="4534"/>
                    <a:pt x="2476" y="4411"/>
                  </a:cubicBezTo>
                  <a:cubicBezTo>
                    <a:pt x="2353" y="4288"/>
                    <a:pt x="2180" y="4212"/>
                    <a:pt x="1993" y="4212"/>
                  </a:cubicBezTo>
                  <a:cubicBezTo>
                    <a:pt x="1802" y="4212"/>
                    <a:pt x="1633" y="4288"/>
                    <a:pt x="1510" y="4411"/>
                  </a:cubicBezTo>
                  <a:cubicBezTo>
                    <a:pt x="1407" y="4514"/>
                    <a:pt x="1337" y="4648"/>
                    <a:pt x="1317" y="4798"/>
                  </a:cubicBezTo>
                  <a:cubicBezTo>
                    <a:pt x="790" y="4602"/>
                    <a:pt x="334" y="4257"/>
                    <a:pt x="0" y="3815"/>
                  </a:cubicBezTo>
                  <a:cubicBezTo>
                    <a:pt x="1238" y="3872"/>
                    <a:pt x="1701" y="3615"/>
                    <a:pt x="2090" y="2667"/>
                  </a:cubicBezTo>
                  <a:cubicBezTo>
                    <a:pt x="2503" y="1660"/>
                    <a:pt x="3457" y="2795"/>
                    <a:pt x="3737" y="1218"/>
                  </a:cubicBezTo>
                  <a:cubicBezTo>
                    <a:pt x="3871" y="467"/>
                    <a:pt x="4121" y="138"/>
                    <a:pt x="4350" y="0"/>
                  </a:cubicBezTo>
                  <a:close/>
                  <a:moveTo>
                    <a:pt x="5166" y="1518"/>
                  </a:moveTo>
                  <a:cubicBezTo>
                    <a:pt x="5043" y="1530"/>
                    <a:pt x="4930" y="1588"/>
                    <a:pt x="4845" y="1670"/>
                  </a:cubicBezTo>
                  <a:cubicBezTo>
                    <a:pt x="4751" y="1765"/>
                    <a:pt x="4691" y="1898"/>
                    <a:pt x="4691" y="2042"/>
                  </a:cubicBezTo>
                  <a:cubicBezTo>
                    <a:pt x="4691" y="2188"/>
                    <a:pt x="4751" y="2320"/>
                    <a:pt x="4845" y="2414"/>
                  </a:cubicBezTo>
                  <a:cubicBezTo>
                    <a:pt x="4932" y="2503"/>
                    <a:pt x="5049" y="2558"/>
                    <a:pt x="5176" y="2567"/>
                  </a:cubicBezTo>
                  <a:cubicBezTo>
                    <a:pt x="5205" y="2404"/>
                    <a:pt x="5219" y="2238"/>
                    <a:pt x="5219" y="2067"/>
                  </a:cubicBezTo>
                  <a:cubicBezTo>
                    <a:pt x="5222" y="1882"/>
                    <a:pt x="5203" y="1697"/>
                    <a:pt x="5166" y="1518"/>
                  </a:cubicBezTo>
                  <a:close/>
                  <a:moveTo>
                    <a:pt x="2581" y="4962"/>
                  </a:moveTo>
                  <a:cubicBezTo>
                    <a:pt x="2583" y="4940"/>
                    <a:pt x="2585" y="4915"/>
                    <a:pt x="2585" y="4892"/>
                  </a:cubicBezTo>
                  <a:cubicBezTo>
                    <a:pt x="2585" y="4728"/>
                    <a:pt x="2520" y="4580"/>
                    <a:pt x="2411" y="4471"/>
                  </a:cubicBezTo>
                  <a:cubicBezTo>
                    <a:pt x="2304" y="4364"/>
                    <a:pt x="2153" y="4296"/>
                    <a:pt x="1989" y="4296"/>
                  </a:cubicBezTo>
                  <a:cubicBezTo>
                    <a:pt x="1824" y="4296"/>
                    <a:pt x="1676" y="4364"/>
                    <a:pt x="1567" y="4471"/>
                  </a:cubicBezTo>
                  <a:cubicBezTo>
                    <a:pt x="1475" y="4563"/>
                    <a:pt x="1413" y="4687"/>
                    <a:pt x="1399" y="4826"/>
                  </a:cubicBezTo>
                  <a:cubicBezTo>
                    <a:pt x="1689" y="4923"/>
                    <a:pt x="1997" y="4975"/>
                    <a:pt x="2320" y="4975"/>
                  </a:cubicBezTo>
                  <a:cubicBezTo>
                    <a:pt x="2408" y="4972"/>
                    <a:pt x="2497" y="4970"/>
                    <a:pt x="2581" y="4962"/>
                  </a:cubicBezTo>
                  <a:close/>
                </a:path>
              </a:pathLst>
            </a:custGeom>
            <a:solidFill>
              <a:srgbClr val="88A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-2737558" y="2820050"/>
              <a:ext cx="83061" cy="83210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556"/>
                  </a:moveTo>
                  <a:cubicBezTo>
                    <a:pt x="430" y="556"/>
                    <a:pt x="555" y="433"/>
                    <a:pt x="555" y="279"/>
                  </a:cubicBezTo>
                  <a:cubicBezTo>
                    <a:pt x="555" y="126"/>
                    <a:pt x="432" y="1"/>
                    <a:pt x="278" y="1"/>
                  </a:cubicBezTo>
                  <a:cubicBezTo>
                    <a:pt x="128" y="1"/>
                    <a:pt x="0" y="124"/>
                    <a:pt x="0" y="279"/>
                  </a:cubicBezTo>
                  <a:cubicBezTo>
                    <a:pt x="0" y="429"/>
                    <a:pt x="128" y="556"/>
                    <a:pt x="278" y="5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1"/>
          <p:cNvGrpSpPr/>
          <p:nvPr/>
        </p:nvGrpSpPr>
        <p:grpSpPr>
          <a:xfrm>
            <a:off x="2142783" y="1237080"/>
            <a:ext cx="6237683" cy="329567"/>
            <a:chOff x="552450" y="401675"/>
            <a:chExt cx="8079900" cy="426900"/>
          </a:xfrm>
        </p:grpSpPr>
        <p:sp>
          <p:nvSpPr>
            <p:cNvPr id="145" name="Google Shape;145;p11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1"/>
          <p:cNvSpPr txBox="1">
            <a:spLocks noGrp="1"/>
          </p:cNvSpPr>
          <p:nvPr>
            <p:ph type="title" hasCustomPrompt="1"/>
          </p:nvPr>
        </p:nvSpPr>
        <p:spPr>
          <a:xfrm rot="294">
            <a:off x="3412800" y="2218300"/>
            <a:ext cx="35136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1"/>
          </p:nvPr>
        </p:nvSpPr>
        <p:spPr>
          <a:xfrm>
            <a:off x="3623675" y="3899100"/>
            <a:ext cx="3091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54" name="Google Shape;154;p1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2079550" y="2426200"/>
            <a:ext cx="222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881056" y="337084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/>
          </p:nvPr>
        </p:nvSpPr>
        <p:spPr>
          <a:xfrm>
            <a:off x="2242402" y="33418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5"/>
          </p:nvPr>
        </p:nvSpPr>
        <p:spPr>
          <a:xfrm>
            <a:off x="2087410" y="3782550"/>
            <a:ext cx="22296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/>
          </p:nvPr>
        </p:nvSpPr>
        <p:spPr>
          <a:xfrm>
            <a:off x="6109156" y="333972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5932350" y="3782554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/>
          </p:nvPr>
        </p:nvSpPr>
        <p:spPr>
          <a:xfrm>
            <a:off x="61091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5932362" y="2424850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7764407" y="575481"/>
            <a:ext cx="1308352" cy="1308606"/>
            <a:chOff x="7764407" y="575481"/>
            <a:chExt cx="1308352" cy="1308606"/>
          </a:xfrm>
        </p:grpSpPr>
        <p:sp>
          <p:nvSpPr>
            <p:cNvPr id="173" name="Google Shape;173;p13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3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3"/>
          <p:cNvSpPr/>
          <p:nvPr/>
        </p:nvSpPr>
        <p:spPr>
          <a:xfrm>
            <a:off x="7455971" y="575487"/>
            <a:ext cx="593886" cy="59399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9250"/>
            <a:ext cx="77040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5" r:id="rId22"/>
    <p:sldLayoutId id="2147483676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9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4"/>
          <p:cNvGrpSpPr/>
          <p:nvPr/>
        </p:nvGrpSpPr>
        <p:grpSpPr>
          <a:xfrm>
            <a:off x="6355880" y="1044847"/>
            <a:ext cx="1905829" cy="1550748"/>
            <a:chOff x="6707002" y="1482876"/>
            <a:chExt cx="1471342" cy="1197211"/>
          </a:xfrm>
        </p:grpSpPr>
        <p:sp>
          <p:nvSpPr>
            <p:cNvPr id="511" name="Google Shape;511;p34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6934521" y="2886981"/>
            <a:ext cx="1270413" cy="1124608"/>
          </a:xfrm>
          <a:custGeom>
            <a:avLst/>
            <a:gdLst/>
            <a:ahLst/>
            <a:cxnLst/>
            <a:rect l="l" t="t" r="r" b="b"/>
            <a:pathLst>
              <a:path w="8504" h="7528" extrusionOk="0">
                <a:moveTo>
                  <a:pt x="441" y="3303"/>
                </a:moveTo>
                <a:cubicBezTo>
                  <a:pt x="996" y="1229"/>
                  <a:pt x="3129" y="1"/>
                  <a:pt x="5201" y="556"/>
                </a:cubicBezTo>
                <a:cubicBezTo>
                  <a:pt x="7276" y="1111"/>
                  <a:pt x="8504" y="3244"/>
                  <a:pt x="7949" y="5317"/>
                </a:cubicBezTo>
                <a:cubicBezTo>
                  <a:pt x="7696" y="6256"/>
                  <a:pt x="7122" y="7023"/>
                  <a:pt x="6374" y="7527"/>
                </a:cubicBezTo>
                <a:lnTo>
                  <a:pt x="2014" y="7527"/>
                </a:lnTo>
                <a:cubicBezTo>
                  <a:pt x="682" y="6624"/>
                  <a:pt x="1" y="4946"/>
                  <a:pt x="441" y="3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7198790" y="3220117"/>
            <a:ext cx="967151" cy="791468"/>
          </a:xfrm>
          <a:custGeom>
            <a:avLst/>
            <a:gdLst/>
            <a:ahLst/>
            <a:cxnLst/>
            <a:rect l="l" t="t" r="r" b="b"/>
            <a:pathLst>
              <a:path w="6474" h="5298" extrusionOk="0">
                <a:moveTo>
                  <a:pt x="5707" y="0"/>
                </a:moveTo>
                <a:cubicBezTo>
                  <a:pt x="6268" y="886"/>
                  <a:pt x="6474" y="1995"/>
                  <a:pt x="6180" y="3087"/>
                </a:cubicBezTo>
                <a:cubicBezTo>
                  <a:pt x="5927" y="4026"/>
                  <a:pt x="5353" y="4793"/>
                  <a:pt x="4605" y="5297"/>
                </a:cubicBezTo>
                <a:lnTo>
                  <a:pt x="245" y="5297"/>
                </a:lnTo>
                <a:cubicBezTo>
                  <a:pt x="159" y="5240"/>
                  <a:pt x="81" y="5182"/>
                  <a:pt x="0" y="5116"/>
                </a:cubicBezTo>
                <a:cubicBezTo>
                  <a:pt x="282" y="4991"/>
                  <a:pt x="515" y="4771"/>
                  <a:pt x="663" y="4485"/>
                </a:cubicBezTo>
                <a:cubicBezTo>
                  <a:pt x="1082" y="3675"/>
                  <a:pt x="3363" y="4195"/>
                  <a:pt x="3233" y="2984"/>
                </a:cubicBezTo>
                <a:cubicBezTo>
                  <a:pt x="3105" y="1773"/>
                  <a:pt x="3387" y="2009"/>
                  <a:pt x="4806" y="1203"/>
                </a:cubicBezTo>
                <a:cubicBezTo>
                  <a:pt x="5462" y="833"/>
                  <a:pt x="5672" y="376"/>
                  <a:pt x="5707" y="0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7186540" y="2956446"/>
            <a:ext cx="912773" cy="1002258"/>
          </a:xfrm>
          <a:custGeom>
            <a:avLst/>
            <a:gdLst/>
            <a:ahLst/>
            <a:cxnLst/>
            <a:rect l="l" t="t" r="r" b="b"/>
            <a:pathLst>
              <a:path w="6110" h="6709" extrusionOk="0">
                <a:moveTo>
                  <a:pt x="2826" y="1656"/>
                </a:moveTo>
                <a:cubicBezTo>
                  <a:pt x="3019" y="1656"/>
                  <a:pt x="3175" y="1812"/>
                  <a:pt x="3175" y="2006"/>
                </a:cubicBezTo>
                <a:cubicBezTo>
                  <a:pt x="3175" y="2199"/>
                  <a:pt x="3019" y="2355"/>
                  <a:pt x="2826" y="2355"/>
                </a:cubicBezTo>
                <a:cubicBezTo>
                  <a:pt x="2632" y="2355"/>
                  <a:pt x="2476" y="2199"/>
                  <a:pt x="2476" y="2006"/>
                </a:cubicBezTo>
                <a:cubicBezTo>
                  <a:pt x="2476" y="1810"/>
                  <a:pt x="2632" y="1656"/>
                  <a:pt x="2826" y="1656"/>
                </a:cubicBezTo>
                <a:close/>
                <a:moveTo>
                  <a:pt x="1542" y="81"/>
                </a:moveTo>
                <a:cubicBezTo>
                  <a:pt x="1584" y="71"/>
                  <a:pt x="1625" y="60"/>
                  <a:pt x="1664" y="52"/>
                </a:cubicBezTo>
                <a:cubicBezTo>
                  <a:pt x="1703" y="147"/>
                  <a:pt x="1758" y="233"/>
                  <a:pt x="1828" y="305"/>
                </a:cubicBezTo>
                <a:cubicBezTo>
                  <a:pt x="1962" y="439"/>
                  <a:pt x="2149" y="521"/>
                  <a:pt x="2353" y="521"/>
                </a:cubicBezTo>
                <a:cubicBezTo>
                  <a:pt x="2558" y="521"/>
                  <a:pt x="2743" y="439"/>
                  <a:pt x="2877" y="305"/>
                </a:cubicBezTo>
                <a:cubicBezTo>
                  <a:pt x="2959" y="219"/>
                  <a:pt x="3023" y="116"/>
                  <a:pt x="3058" y="1"/>
                </a:cubicBezTo>
                <a:cubicBezTo>
                  <a:pt x="3099" y="7"/>
                  <a:pt x="3140" y="13"/>
                  <a:pt x="3181" y="21"/>
                </a:cubicBezTo>
                <a:cubicBezTo>
                  <a:pt x="3140" y="163"/>
                  <a:pt x="3064" y="291"/>
                  <a:pt x="2961" y="391"/>
                </a:cubicBezTo>
                <a:cubicBezTo>
                  <a:pt x="2805" y="548"/>
                  <a:pt x="2589" y="646"/>
                  <a:pt x="2349" y="646"/>
                </a:cubicBezTo>
                <a:cubicBezTo>
                  <a:pt x="2110" y="646"/>
                  <a:pt x="1894" y="548"/>
                  <a:pt x="1738" y="391"/>
                </a:cubicBezTo>
                <a:cubicBezTo>
                  <a:pt x="1656" y="305"/>
                  <a:pt x="1590" y="198"/>
                  <a:pt x="1542" y="81"/>
                </a:cubicBezTo>
                <a:close/>
                <a:moveTo>
                  <a:pt x="6110" y="5304"/>
                </a:moveTo>
                <a:cubicBezTo>
                  <a:pt x="6095" y="5343"/>
                  <a:pt x="6077" y="5384"/>
                  <a:pt x="6062" y="5421"/>
                </a:cubicBezTo>
                <a:cubicBezTo>
                  <a:pt x="5941" y="5333"/>
                  <a:pt x="5789" y="5277"/>
                  <a:pt x="5626" y="5277"/>
                </a:cubicBezTo>
                <a:cubicBezTo>
                  <a:pt x="5427" y="5277"/>
                  <a:pt x="5244" y="5360"/>
                  <a:pt x="5112" y="5491"/>
                </a:cubicBezTo>
                <a:cubicBezTo>
                  <a:pt x="4983" y="5623"/>
                  <a:pt x="4900" y="5806"/>
                  <a:pt x="4900" y="6005"/>
                </a:cubicBezTo>
                <a:cubicBezTo>
                  <a:pt x="4900" y="6207"/>
                  <a:pt x="4983" y="6388"/>
                  <a:pt x="5112" y="6519"/>
                </a:cubicBezTo>
                <a:cubicBezTo>
                  <a:pt x="5151" y="6558"/>
                  <a:pt x="5190" y="6589"/>
                  <a:pt x="5234" y="6618"/>
                </a:cubicBezTo>
                <a:cubicBezTo>
                  <a:pt x="5203" y="6645"/>
                  <a:pt x="5172" y="6676"/>
                  <a:pt x="5141" y="6704"/>
                </a:cubicBezTo>
                <a:cubicBezTo>
                  <a:pt x="5100" y="6676"/>
                  <a:pt x="5059" y="6643"/>
                  <a:pt x="5026" y="6608"/>
                </a:cubicBezTo>
                <a:cubicBezTo>
                  <a:pt x="4872" y="6454"/>
                  <a:pt x="4773" y="6240"/>
                  <a:pt x="4773" y="6003"/>
                </a:cubicBezTo>
                <a:cubicBezTo>
                  <a:pt x="4773" y="5767"/>
                  <a:pt x="4870" y="5553"/>
                  <a:pt x="5024" y="5399"/>
                </a:cubicBezTo>
                <a:cubicBezTo>
                  <a:pt x="5178" y="5244"/>
                  <a:pt x="5390" y="5150"/>
                  <a:pt x="5626" y="5150"/>
                </a:cubicBezTo>
                <a:cubicBezTo>
                  <a:pt x="5807" y="5152"/>
                  <a:pt x="5974" y="5209"/>
                  <a:pt x="6110" y="5304"/>
                </a:cubicBezTo>
                <a:close/>
                <a:moveTo>
                  <a:pt x="4664" y="2279"/>
                </a:moveTo>
                <a:cubicBezTo>
                  <a:pt x="4902" y="2279"/>
                  <a:pt x="5118" y="2376"/>
                  <a:pt x="5275" y="2532"/>
                </a:cubicBezTo>
                <a:cubicBezTo>
                  <a:pt x="5431" y="2690"/>
                  <a:pt x="5530" y="2906"/>
                  <a:pt x="5530" y="3145"/>
                </a:cubicBezTo>
                <a:cubicBezTo>
                  <a:pt x="5530" y="3383"/>
                  <a:pt x="5431" y="3599"/>
                  <a:pt x="5275" y="3756"/>
                </a:cubicBezTo>
                <a:cubicBezTo>
                  <a:pt x="5118" y="3914"/>
                  <a:pt x="4902" y="4011"/>
                  <a:pt x="4664" y="4011"/>
                </a:cubicBezTo>
                <a:cubicBezTo>
                  <a:pt x="4423" y="4011"/>
                  <a:pt x="4207" y="3914"/>
                  <a:pt x="4051" y="3756"/>
                </a:cubicBezTo>
                <a:cubicBezTo>
                  <a:pt x="3895" y="3599"/>
                  <a:pt x="3796" y="3383"/>
                  <a:pt x="3796" y="3145"/>
                </a:cubicBezTo>
                <a:cubicBezTo>
                  <a:pt x="3796" y="2906"/>
                  <a:pt x="3895" y="2690"/>
                  <a:pt x="4051" y="2532"/>
                </a:cubicBezTo>
                <a:cubicBezTo>
                  <a:pt x="4207" y="2376"/>
                  <a:pt x="4423" y="2279"/>
                  <a:pt x="4664" y="2279"/>
                </a:cubicBezTo>
                <a:close/>
                <a:moveTo>
                  <a:pt x="5188" y="2620"/>
                </a:moveTo>
                <a:cubicBezTo>
                  <a:pt x="5055" y="2487"/>
                  <a:pt x="4865" y="2405"/>
                  <a:pt x="4664" y="2405"/>
                </a:cubicBezTo>
                <a:cubicBezTo>
                  <a:pt x="4458" y="2405"/>
                  <a:pt x="4273" y="2487"/>
                  <a:pt x="4140" y="2620"/>
                </a:cubicBezTo>
                <a:cubicBezTo>
                  <a:pt x="4006" y="2754"/>
                  <a:pt x="3924" y="2939"/>
                  <a:pt x="3924" y="3145"/>
                </a:cubicBezTo>
                <a:cubicBezTo>
                  <a:pt x="3924" y="3350"/>
                  <a:pt x="4006" y="3536"/>
                  <a:pt x="4140" y="3669"/>
                </a:cubicBezTo>
                <a:cubicBezTo>
                  <a:pt x="4273" y="3803"/>
                  <a:pt x="4458" y="3885"/>
                  <a:pt x="4664" y="3885"/>
                </a:cubicBezTo>
                <a:cubicBezTo>
                  <a:pt x="4870" y="3885"/>
                  <a:pt x="5055" y="3803"/>
                  <a:pt x="5188" y="3669"/>
                </a:cubicBezTo>
                <a:cubicBezTo>
                  <a:pt x="5322" y="3536"/>
                  <a:pt x="5404" y="3348"/>
                  <a:pt x="5404" y="3145"/>
                </a:cubicBezTo>
                <a:cubicBezTo>
                  <a:pt x="5406" y="2941"/>
                  <a:pt x="5322" y="2756"/>
                  <a:pt x="5188" y="2620"/>
                </a:cubicBezTo>
                <a:close/>
                <a:moveTo>
                  <a:pt x="854" y="2291"/>
                </a:moveTo>
                <a:cubicBezTo>
                  <a:pt x="1090" y="2291"/>
                  <a:pt x="1304" y="2386"/>
                  <a:pt x="1458" y="2540"/>
                </a:cubicBezTo>
                <a:cubicBezTo>
                  <a:pt x="1612" y="2695"/>
                  <a:pt x="1709" y="2908"/>
                  <a:pt x="1709" y="3145"/>
                </a:cubicBezTo>
                <a:cubicBezTo>
                  <a:pt x="1709" y="3381"/>
                  <a:pt x="1614" y="3595"/>
                  <a:pt x="1460" y="3749"/>
                </a:cubicBezTo>
                <a:cubicBezTo>
                  <a:pt x="1306" y="3904"/>
                  <a:pt x="1092" y="3998"/>
                  <a:pt x="856" y="3998"/>
                </a:cubicBezTo>
                <a:cubicBezTo>
                  <a:pt x="619" y="3998"/>
                  <a:pt x="407" y="3904"/>
                  <a:pt x="253" y="3749"/>
                </a:cubicBezTo>
                <a:cubicBezTo>
                  <a:pt x="99" y="3595"/>
                  <a:pt x="0" y="3381"/>
                  <a:pt x="0" y="3145"/>
                </a:cubicBezTo>
                <a:cubicBezTo>
                  <a:pt x="0" y="2908"/>
                  <a:pt x="95" y="2695"/>
                  <a:pt x="249" y="2540"/>
                </a:cubicBezTo>
                <a:cubicBezTo>
                  <a:pt x="403" y="2388"/>
                  <a:pt x="619" y="2291"/>
                  <a:pt x="854" y="2291"/>
                </a:cubicBezTo>
                <a:close/>
                <a:moveTo>
                  <a:pt x="1370" y="2631"/>
                </a:moveTo>
                <a:cubicBezTo>
                  <a:pt x="1240" y="2499"/>
                  <a:pt x="1057" y="2417"/>
                  <a:pt x="856" y="2417"/>
                </a:cubicBezTo>
                <a:cubicBezTo>
                  <a:pt x="656" y="2417"/>
                  <a:pt x="473" y="2499"/>
                  <a:pt x="342" y="2631"/>
                </a:cubicBezTo>
                <a:cubicBezTo>
                  <a:pt x="212" y="2762"/>
                  <a:pt x="130" y="2943"/>
                  <a:pt x="130" y="3145"/>
                </a:cubicBezTo>
                <a:cubicBezTo>
                  <a:pt x="130" y="3344"/>
                  <a:pt x="212" y="3527"/>
                  <a:pt x="342" y="3659"/>
                </a:cubicBezTo>
                <a:cubicBezTo>
                  <a:pt x="473" y="3791"/>
                  <a:pt x="656" y="3873"/>
                  <a:pt x="860" y="3873"/>
                </a:cubicBezTo>
                <a:cubicBezTo>
                  <a:pt x="1059" y="3873"/>
                  <a:pt x="1242" y="3791"/>
                  <a:pt x="1374" y="3659"/>
                </a:cubicBezTo>
                <a:cubicBezTo>
                  <a:pt x="1503" y="3527"/>
                  <a:pt x="1586" y="3344"/>
                  <a:pt x="1586" y="3145"/>
                </a:cubicBezTo>
                <a:cubicBezTo>
                  <a:pt x="1581" y="2943"/>
                  <a:pt x="1501" y="2762"/>
                  <a:pt x="1370" y="2631"/>
                </a:cubicBezTo>
                <a:close/>
                <a:moveTo>
                  <a:pt x="1540" y="5456"/>
                </a:moveTo>
                <a:cubicBezTo>
                  <a:pt x="1715" y="5456"/>
                  <a:pt x="1871" y="5528"/>
                  <a:pt x="1985" y="5637"/>
                </a:cubicBezTo>
                <a:cubicBezTo>
                  <a:pt x="2098" y="5750"/>
                  <a:pt x="2168" y="5909"/>
                  <a:pt x="2168" y="6083"/>
                </a:cubicBezTo>
                <a:cubicBezTo>
                  <a:pt x="2168" y="6258"/>
                  <a:pt x="2096" y="6414"/>
                  <a:pt x="1985" y="6528"/>
                </a:cubicBezTo>
                <a:cubicBezTo>
                  <a:pt x="1871" y="6641"/>
                  <a:pt x="1715" y="6709"/>
                  <a:pt x="1540" y="6709"/>
                </a:cubicBezTo>
                <a:cubicBezTo>
                  <a:pt x="1368" y="6709"/>
                  <a:pt x="1209" y="6639"/>
                  <a:pt x="1094" y="6528"/>
                </a:cubicBezTo>
                <a:cubicBezTo>
                  <a:pt x="983" y="6414"/>
                  <a:pt x="911" y="6258"/>
                  <a:pt x="911" y="6083"/>
                </a:cubicBezTo>
                <a:cubicBezTo>
                  <a:pt x="911" y="5909"/>
                  <a:pt x="983" y="5750"/>
                  <a:pt x="1092" y="5637"/>
                </a:cubicBezTo>
                <a:cubicBezTo>
                  <a:pt x="1209" y="5524"/>
                  <a:pt x="1366" y="5456"/>
                  <a:pt x="1540" y="5456"/>
                </a:cubicBezTo>
                <a:close/>
                <a:moveTo>
                  <a:pt x="1894" y="5728"/>
                </a:moveTo>
                <a:cubicBezTo>
                  <a:pt x="1806" y="5637"/>
                  <a:pt x="1678" y="5582"/>
                  <a:pt x="1538" y="5582"/>
                </a:cubicBezTo>
                <a:cubicBezTo>
                  <a:pt x="1398" y="5582"/>
                  <a:pt x="1273" y="5637"/>
                  <a:pt x="1181" y="5728"/>
                </a:cubicBezTo>
                <a:cubicBezTo>
                  <a:pt x="1090" y="5818"/>
                  <a:pt x="1035" y="5944"/>
                  <a:pt x="1035" y="6085"/>
                </a:cubicBezTo>
                <a:cubicBezTo>
                  <a:pt x="1035" y="6227"/>
                  <a:pt x="1090" y="6351"/>
                  <a:pt x="1181" y="6443"/>
                </a:cubicBezTo>
                <a:cubicBezTo>
                  <a:pt x="1271" y="6532"/>
                  <a:pt x="1396" y="6589"/>
                  <a:pt x="1538" y="6589"/>
                </a:cubicBezTo>
                <a:cubicBezTo>
                  <a:pt x="1676" y="6589"/>
                  <a:pt x="1802" y="6532"/>
                  <a:pt x="1894" y="6443"/>
                </a:cubicBezTo>
                <a:cubicBezTo>
                  <a:pt x="1987" y="6353"/>
                  <a:pt x="2042" y="6227"/>
                  <a:pt x="2042" y="6085"/>
                </a:cubicBezTo>
                <a:cubicBezTo>
                  <a:pt x="2044" y="5946"/>
                  <a:pt x="1987" y="5820"/>
                  <a:pt x="1894" y="5728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7322335" y="3348442"/>
            <a:ext cx="776977" cy="613097"/>
          </a:xfrm>
          <a:custGeom>
            <a:avLst/>
            <a:gdLst/>
            <a:ahLst/>
            <a:cxnLst/>
            <a:rect l="l" t="t" r="r" b="b"/>
            <a:pathLst>
              <a:path w="5201" h="4104" extrusionOk="0">
                <a:moveTo>
                  <a:pt x="5201" y="2680"/>
                </a:moveTo>
                <a:lnTo>
                  <a:pt x="5201" y="2680"/>
                </a:lnTo>
                <a:lnTo>
                  <a:pt x="5199" y="2682"/>
                </a:lnTo>
                <a:lnTo>
                  <a:pt x="5188" y="2705"/>
                </a:lnTo>
                <a:lnTo>
                  <a:pt x="5186" y="2709"/>
                </a:lnTo>
                <a:lnTo>
                  <a:pt x="5182" y="2711"/>
                </a:lnTo>
                <a:lnTo>
                  <a:pt x="5180" y="2713"/>
                </a:lnTo>
                <a:lnTo>
                  <a:pt x="5178" y="2715"/>
                </a:lnTo>
                <a:cubicBezTo>
                  <a:pt x="5170" y="2736"/>
                  <a:pt x="5159" y="2756"/>
                  <a:pt x="5151" y="2775"/>
                </a:cubicBezTo>
                <a:lnTo>
                  <a:pt x="5149" y="2777"/>
                </a:lnTo>
                <a:lnTo>
                  <a:pt x="5147" y="2779"/>
                </a:lnTo>
                <a:lnTo>
                  <a:pt x="5145" y="2783"/>
                </a:lnTo>
                <a:lnTo>
                  <a:pt x="5141" y="2785"/>
                </a:lnTo>
                <a:lnTo>
                  <a:pt x="5137" y="2795"/>
                </a:lnTo>
                <a:lnTo>
                  <a:pt x="5135" y="2797"/>
                </a:lnTo>
                <a:lnTo>
                  <a:pt x="5131" y="2799"/>
                </a:lnTo>
                <a:cubicBezTo>
                  <a:pt x="5011" y="2711"/>
                  <a:pt x="4859" y="2655"/>
                  <a:pt x="4697" y="2655"/>
                </a:cubicBezTo>
                <a:cubicBezTo>
                  <a:pt x="4497" y="2655"/>
                  <a:pt x="4314" y="2738"/>
                  <a:pt x="4183" y="2869"/>
                </a:cubicBezTo>
                <a:cubicBezTo>
                  <a:pt x="4051" y="3001"/>
                  <a:pt x="3969" y="3184"/>
                  <a:pt x="3969" y="3383"/>
                </a:cubicBezTo>
                <a:cubicBezTo>
                  <a:pt x="3969" y="3585"/>
                  <a:pt x="4051" y="3766"/>
                  <a:pt x="4183" y="3897"/>
                </a:cubicBezTo>
                <a:cubicBezTo>
                  <a:pt x="4222" y="3936"/>
                  <a:pt x="4261" y="3967"/>
                  <a:pt x="4304" y="3996"/>
                </a:cubicBezTo>
                <a:lnTo>
                  <a:pt x="4302" y="3998"/>
                </a:lnTo>
                <a:lnTo>
                  <a:pt x="4298" y="4000"/>
                </a:lnTo>
                <a:lnTo>
                  <a:pt x="4296" y="4002"/>
                </a:lnTo>
                <a:lnTo>
                  <a:pt x="4294" y="4006"/>
                </a:lnTo>
                <a:lnTo>
                  <a:pt x="4292" y="4008"/>
                </a:lnTo>
                <a:lnTo>
                  <a:pt x="4288" y="4010"/>
                </a:lnTo>
                <a:lnTo>
                  <a:pt x="4285" y="4013"/>
                </a:lnTo>
                <a:lnTo>
                  <a:pt x="4283" y="4017"/>
                </a:lnTo>
                <a:lnTo>
                  <a:pt x="4281" y="4019"/>
                </a:lnTo>
                <a:lnTo>
                  <a:pt x="4277" y="4021"/>
                </a:lnTo>
                <a:lnTo>
                  <a:pt x="4275" y="4023"/>
                </a:lnTo>
                <a:lnTo>
                  <a:pt x="4273" y="4027"/>
                </a:lnTo>
                <a:lnTo>
                  <a:pt x="4244" y="4054"/>
                </a:lnTo>
                <a:lnTo>
                  <a:pt x="4242" y="4058"/>
                </a:lnTo>
                <a:lnTo>
                  <a:pt x="4240" y="4060"/>
                </a:lnTo>
                <a:lnTo>
                  <a:pt x="4236" y="4062"/>
                </a:lnTo>
                <a:lnTo>
                  <a:pt x="4234" y="4064"/>
                </a:lnTo>
                <a:lnTo>
                  <a:pt x="4232" y="4068"/>
                </a:lnTo>
                <a:lnTo>
                  <a:pt x="4195" y="4101"/>
                </a:lnTo>
                <a:lnTo>
                  <a:pt x="4193" y="4103"/>
                </a:lnTo>
                <a:cubicBezTo>
                  <a:pt x="4152" y="4074"/>
                  <a:pt x="4111" y="4041"/>
                  <a:pt x="4078" y="4006"/>
                </a:cubicBezTo>
                <a:cubicBezTo>
                  <a:pt x="3924" y="3852"/>
                  <a:pt x="3825" y="3638"/>
                  <a:pt x="3825" y="3402"/>
                </a:cubicBezTo>
                <a:cubicBezTo>
                  <a:pt x="3825" y="3165"/>
                  <a:pt x="3922" y="2951"/>
                  <a:pt x="4076" y="2797"/>
                </a:cubicBezTo>
                <a:cubicBezTo>
                  <a:pt x="4230" y="2643"/>
                  <a:pt x="4442" y="2548"/>
                  <a:pt x="4678" y="2548"/>
                </a:cubicBezTo>
                <a:cubicBezTo>
                  <a:pt x="4898" y="2528"/>
                  <a:pt x="5065" y="2585"/>
                  <a:pt x="5201" y="2680"/>
                </a:cubicBezTo>
                <a:close/>
                <a:moveTo>
                  <a:pt x="2" y="3431"/>
                </a:moveTo>
                <a:cubicBezTo>
                  <a:pt x="43" y="3398"/>
                  <a:pt x="88" y="3367"/>
                  <a:pt x="140" y="3340"/>
                </a:cubicBezTo>
                <a:cubicBezTo>
                  <a:pt x="130" y="3379"/>
                  <a:pt x="123" y="3418"/>
                  <a:pt x="123" y="3459"/>
                </a:cubicBezTo>
                <a:cubicBezTo>
                  <a:pt x="123" y="3597"/>
                  <a:pt x="181" y="3723"/>
                  <a:pt x="272" y="3815"/>
                </a:cubicBezTo>
                <a:cubicBezTo>
                  <a:pt x="360" y="3908"/>
                  <a:pt x="487" y="3963"/>
                  <a:pt x="627" y="3963"/>
                </a:cubicBezTo>
                <a:cubicBezTo>
                  <a:pt x="767" y="3963"/>
                  <a:pt x="893" y="3906"/>
                  <a:pt x="985" y="3815"/>
                </a:cubicBezTo>
                <a:cubicBezTo>
                  <a:pt x="1076" y="3727"/>
                  <a:pt x="1131" y="3599"/>
                  <a:pt x="1131" y="3459"/>
                </a:cubicBezTo>
                <a:cubicBezTo>
                  <a:pt x="1131" y="3320"/>
                  <a:pt x="1076" y="3194"/>
                  <a:pt x="985" y="3102"/>
                </a:cubicBezTo>
                <a:lnTo>
                  <a:pt x="975" y="3091"/>
                </a:lnTo>
                <a:lnTo>
                  <a:pt x="1119" y="3065"/>
                </a:lnTo>
                <a:cubicBezTo>
                  <a:pt x="1203" y="3174"/>
                  <a:pt x="1259" y="3309"/>
                  <a:pt x="1259" y="3457"/>
                </a:cubicBezTo>
                <a:cubicBezTo>
                  <a:pt x="1259" y="3632"/>
                  <a:pt x="1187" y="3790"/>
                  <a:pt x="1076" y="3904"/>
                </a:cubicBezTo>
                <a:cubicBezTo>
                  <a:pt x="962" y="4017"/>
                  <a:pt x="806" y="4085"/>
                  <a:pt x="631" y="4085"/>
                </a:cubicBezTo>
                <a:cubicBezTo>
                  <a:pt x="459" y="4085"/>
                  <a:pt x="298" y="4013"/>
                  <a:pt x="185" y="3904"/>
                </a:cubicBezTo>
                <a:cubicBezTo>
                  <a:pt x="72" y="3790"/>
                  <a:pt x="0" y="3632"/>
                  <a:pt x="0" y="3457"/>
                </a:cubicBezTo>
                <a:close/>
                <a:moveTo>
                  <a:pt x="2961" y="872"/>
                </a:moveTo>
                <a:cubicBezTo>
                  <a:pt x="2998" y="854"/>
                  <a:pt x="3035" y="838"/>
                  <a:pt x="3072" y="817"/>
                </a:cubicBezTo>
                <a:cubicBezTo>
                  <a:pt x="3111" y="901"/>
                  <a:pt x="3163" y="977"/>
                  <a:pt x="3226" y="1045"/>
                </a:cubicBezTo>
                <a:cubicBezTo>
                  <a:pt x="3360" y="1179"/>
                  <a:pt x="3545" y="1261"/>
                  <a:pt x="3751" y="1261"/>
                </a:cubicBezTo>
                <a:cubicBezTo>
                  <a:pt x="3956" y="1261"/>
                  <a:pt x="4142" y="1179"/>
                  <a:pt x="4275" y="1045"/>
                </a:cubicBezTo>
                <a:cubicBezTo>
                  <a:pt x="4409" y="912"/>
                  <a:pt x="4491" y="724"/>
                  <a:pt x="4491" y="521"/>
                </a:cubicBezTo>
                <a:cubicBezTo>
                  <a:pt x="4491" y="358"/>
                  <a:pt x="4440" y="210"/>
                  <a:pt x="4349" y="87"/>
                </a:cubicBezTo>
                <a:cubicBezTo>
                  <a:pt x="4384" y="58"/>
                  <a:pt x="4415" y="29"/>
                  <a:pt x="4442" y="1"/>
                </a:cubicBezTo>
                <a:cubicBezTo>
                  <a:pt x="4551" y="145"/>
                  <a:pt x="4614" y="326"/>
                  <a:pt x="4614" y="521"/>
                </a:cubicBezTo>
                <a:cubicBezTo>
                  <a:pt x="4614" y="759"/>
                  <a:pt x="4518" y="975"/>
                  <a:pt x="4360" y="1132"/>
                </a:cubicBezTo>
                <a:cubicBezTo>
                  <a:pt x="4203" y="1290"/>
                  <a:pt x="3987" y="1387"/>
                  <a:pt x="3749" y="1387"/>
                </a:cubicBezTo>
                <a:cubicBezTo>
                  <a:pt x="3510" y="1387"/>
                  <a:pt x="3294" y="1290"/>
                  <a:pt x="3136" y="1132"/>
                </a:cubicBezTo>
                <a:cubicBezTo>
                  <a:pt x="3068" y="1058"/>
                  <a:pt x="3006" y="973"/>
                  <a:pt x="2961" y="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5689814" y="2443147"/>
            <a:ext cx="866462" cy="866462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2900" y="5799"/>
                </a:moveTo>
                <a:cubicBezTo>
                  <a:pt x="4498" y="5799"/>
                  <a:pt x="5800" y="4496"/>
                  <a:pt x="5800" y="2900"/>
                </a:cubicBezTo>
                <a:cubicBezTo>
                  <a:pt x="5800" y="1300"/>
                  <a:pt x="4496" y="1"/>
                  <a:pt x="2900" y="1"/>
                </a:cubicBezTo>
                <a:cubicBezTo>
                  <a:pt x="1300" y="1"/>
                  <a:pt x="1" y="1304"/>
                  <a:pt x="1" y="2900"/>
                </a:cubicBezTo>
                <a:cubicBezTo>
                  <a:pt x="1" y="4496"/>
                  <a:pt x="1302" y="5799"/>
                  <a:pt x="2900" y="5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5792146" y="2488262"/>
            <a:ext cx="460271" cy="499411"/>
          </a:xfrm>
          <a:custGeom>
            <a:avLst/>
            <a:gdLst/>
            <a:ahLst/>
            <a:cxnLst/>
            <a:rect l="l" t="t" r="r" b="b"/>
            <a:pathLst>
              <a:path w="3081" h="3343" extrusionOk="0">
                <a:moveTo>
                  <a:pt x="2608" y="1"/>
                </a:moveTo>
                <a:cubicBezTo>
                  <a:pt x="2739" y="1"/>
                  <a:pt x="2855" y="52"/>
                  <a:pt x="2941" y="141"/>
                </a:cubicBezTo>
                <a:cubicBezTo>
                  <a:pt x="3027" y="225"/>
                  <a:pt x="3081" y="344"/>
                  <a:pt x="3081" y="474"/>
                </a:cubicBezTo>
                <a:cubicBezTo>
                  <a:pt x="3081" y="605"/>
                  <a:pt x="3029" y="721"/>
                  <a:pt x="2941" y="809"/>
                </a:cubicBezTo>
                <a:cubicBezTo>
                  <a:pt x="2855" y="895"/>
                  <a:pt x="2739" y="947"/>
                  <a:pt x="2608" y="947"/>
                </a:cubicBezTo>
                <a:cubicBezTo>
                  <a:pt x="2476" y="947"/>
                  <a:pt x="2361" y="895"/>
                  <a:pt x="2273" y="809"/>
                </a:cubicBezTo>
                <a:cubicBezTo>
                  <a:pt x="2188" y="725"/>
                  <a:pt x="2135" y="605"/>
                  <a:pt x="2135" y="474"/>
                </a:cubicBezTo>
                <a:cubicBezTo>
                  <a:pt x="2135" y="344"/>
                  <a:pt x="2186" y="227"/>
                  <a:pt x="2273" y="141"/>
                </a:cubicBezTo>
                <a:cubicBezTo>
                  <a:pt x="2361" y="56"/>
                  <a:pt x="2478" y="1"/>
                  <a:pt x="2608" y="1"/>
                </a:cubicBezTo>
                <a:close/>
                <a:moveTo>
                  <a:pt x="994" y="2308"/>
                </a:moveTo>
                <a:cubicBezTo>
                  <a:pt x="1138" y="2308"/>
                  <a:pt x="1265" y="2364"/>
                  <a:pt x="1358" y="2458"/>
                </a:cubicBezTo>
                <a:cubicBezTo>
                  <a:pt x="1454" y="2555"/>
                  <a:pt x="1510" y="2682"/>
                  <a:pt x="1510" y="2826"/>
                </a:cubicBezTo>
                <a:cubicBezTo>
                  <a:pt x="1510" y="2970"/>
                  <a:pt x="1454" y="3100"/>
                  <a:pt x="1358" y="3192"/>
                </a:cubicBezTo>
                <a:cubicBezTo>
                  <a:pt x="1265" y="3287"/>
                  <a:pt x="1136" y="3342"/>
                  <a:pt x="992" y="3342"/>
                </a:cubicBezTo>
                <a:cubicBezTo>
                  <a:pt x="846" y="3342"/>
                  <a:pt x="718" y="3287"/>
                  <a:pt x="626" y="3192"/>
                </a:cubicBezTo>
                <a:cubicBezTo>
                  <a:pt x="533" y="3096"/>
                  <a:pt x="473" y="2968"/>
                  <a:pt x="473" y="2824"/>
                </a:cubicBezTo>
                <a:cubicBezTo>
                  <a:pt x="473" y="2680"/>
                  <a:pt x="531" y="2551"/>
                  <a:pt x="626" y="2458"/>
                </a:cubicBezTo>
                <a:cubicBezTo>
                  <a:pt x="720" y="2366"/>
                  <a:pt x="852" y="2308"/>
                  <a:pt x="994" y="2308"/>
                </a:cubicBezTo>
                <a:close/>
                <a:moveTo>
                  <a:pt x="1300" y="2524"/>
                </a:moveTo>
                <a:cubicBezTo>
                  <a:pt x="1222" y="2446"/>
                  <a:pt x="1115" y="2396"/>
                  <a:pt x="996" y="2396"/>
                </a:cubicBezTo>
                <a:cubicBezTo>
                  <a:pt x="876" y="2396"/>
                  <a:pt x="769" y="2446"/>
                  <a:pt x="691" y="2524"/>
                </a:cubicBezTo>
                <a:cubicBezTo>
                  <a:pt x="615" y="2600"/>
                  <a:pt x="566" y="2709"/>
                  <a:pt x="566" y="2826"/>
                </a:cubicBezTo>
                <a:cubicBezTo>
                  <a:pt x="566" y="2946"/>
                  <a:pt x="615" y="3052"/>
                  <a:pt x="691" y="3131"/>
                </a:cubicBezTo>
                <a:cubicBezTo>
                  <a:pt x="769" y="3207"/>
                  <a:pt x="876" y="3256"/>
                  <a:pt x="996" y="3256"/>
                </a:cubicBezTo>
                <a:cubicBezTo>
                  <a:pt x="1115" y="3256"/>
                  <a:pt x="1222" y="3207"/>
                  <a:pt x="1300" y="3131"/>
                </a:cubicBezTo>
                <a:cubicBezTo>
                  <a:pt x="1376" y="3052"/>
                  <a:pt x="1425" y="2946"/>
                  <a:pt x="1425" y="2826"/>
                </a:cubicBezTo>
                <a:cubicBezTo>
                  <a:pt x="1425" y="2709"/>
                  <a:pt x="1376" y="2600"/>
                  <a:pt x="1300" y="2524"/>
                </a:cubicBezTo>
                <a:close/>
                <a:moveTo>
                  <a:pt x="301" y="1451"/>
                </a:moveTo>
                <a:cubicBezTo>
                  <a:pt x="383" y="1451"/>
                  <a:pt x="461" y="1486"/>
                  <a:pt x="515" y="1539"/>
                </a:cubicBezTo>
                <a:cubicBezTo>
                  <a:pt x="570" y="1592"/>
                  <a:pt x="603" y="1671"/>
                  <a:pt x="603" y="1753"/>
                </a:cubicBezTo>
                <a:cubicBezTo>
                  <a:pt x="603" y="1835"/>
                  <a:pt x="568" y="1911"/>
                  <a:pt x="515" y="1965"/>
                </a:cubicBezTo>
                <a:cubicBezTo>
                  <a:pt x="461" y="2020"/>
                  <a:pt x="383" y="2053"/>
                  <a:pt x="301" y="2053"/>
                </a:cubicBezTo>
                <a:cubicBezTo>
                  <a:pt x="220" y="2053"/>
                  <a:pt x="142" y="2020"/>
                  <a:pt x="89" y="1965"/>
                </a:cubicBezTo>
                <a:cubicBezTo>
                  <a:pt x="33" y="1911"/>
                  <a:pt x="0" y="1835"/>
                  <a:pt x="0" y="1753"/>
                </a:cubicBezTo>
                <a:cubicBezTo>
                  <a:pt x="0" y="1671"/>
                  <a:pt x="35" y="1592"/>
                  <a:pt x="89" y="1539"/>
                </a:cubicBezTo>
                <a:cubicBezTo>
                  <a:pt x="144" y="1486"/>
                  <a:pt x="220" y="1451"/>
                  <a:pt x="301" y="1451"/>
                </a:cubicBezTo>
                <a:close/>
                <a:moveTo>
                  <a:pt x="451" y="1601"/>
                </a:moveTo>
                <a:cubicBezTo>
                  <a:pt x="412" y="1562"/>
                  <a:pt x="358" y="1537"/>
                  <a:pt x="301" y="1537"/>
                </a:cubicBezTo>
                <a:cubicBezTo>
                  <a:pt x="243" y="1537"/>
                  <a:pt x="190" y="1560"/>
                  <a:pt x="153" y="1601"/>
                </a:cubicBezTo>
                <a:cubicBezTo>
                  <a:pt x="114" y="1640"/>
                  <a:pt x="89" y="1691"/>
                  <a:pt x="89" y="1749"/>
                </a:cubicBezTo>
                <a:cubicBezTo>
                  <a:pt x="89" y="1808"/>
                  <a:pt x="111" y="1862"/>
                  <a:pt x="153" y="1899"/>
                </a:cubicBezTo>
                <a:cubicBezTo>
                  <a:pt x="192" y="1938"/>
                  <a:pt x="245" y="1961"/>
                  <a:pt x="301" y="1961"/>
                </a:cubicBezTo>
                <a:cubicBezTo>
                  <a:pt x="360" y="1961"/>
                  <a:pt x="414" y="1938"/>
                  <a:pt x="451" y="1899"/>
                </a:cubicBezTo>
                <a:cubicBezTo>
                  <a:pt x="490" y="1860"/>
                  <a:pt x="515" y="1806"/>
                  <a:pt x="515" y="1749"/>
                </a:cubicBezTo>
                <a:cubicBezTo>
                  <a:pt x="515" y="1693"/>
                  <a:pt x="492" y="1642"/>
                  <a:pt x="451" y="1601"/>
                </a:cubicBezTo>
                <a:close/>
                <a:moveTo>
                  <a:pt x="2608" y="89"/>
                </a:moveTo>
                <a:cubicBezTo>
                  <a:pt x="2503" y="89"/>
                  <a:pt x="2404" y="132"/>
                  <a:pt x="2334" y="202"/>
                </a:cubicBezTo>
                <a:cubicBezTo>
                  <a:pt x="2267" y="272"/>
                  <a:pt x="2221" y="369"/>
                  <a:pt x="2221" y="474"/>
                </a:cubicBezTo>
                <a:cubicBezTo>
                  <a:pt x="2221" y="581"/>
                  <a:pt x="2267" y="677"/>
                  <a:pt x="2334" y="747"/>
                </a:cubicBezTo>
                <a:cubicBezTo>
                  <a:pt x="2404" y="815"/>
                  <a:pt x="2503" y="860"/>
                  <a:pt x="2608" y="860"/>
                </a:cubicBezTo>
                <a:cubicBezTo>
                  <a:pt x="2713" y="860"/>
                  <a:pt x="2811" y="817"/>
                  <a:pt x="2879" y="747"/>
                </a:cubicBezTo>
                <a:cubicBezTo>
                  <a:pt x="2949" y="677"/>
                  <a:pt x="2992" y="581"/>
                  <a:pt x="2992" y="474"/>
                </a:cubicBezTo>
                <a:cubicBezTo>
                  <a:pt x="2992" y="262"/>
                  <a:pt x="2820" y="89"/>
                  <a:pt x="2608" y="89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5776161" y="2566691"/>
            <a:ext cx="780115" cy="743215"/>
          </a:xfrm>
          <a:custGeom>
            <a:avLst/>
            <a:gdLst/>
            <a:ahLst/>
            <a:cxnLst/>
            <a:rect l="l" t="t" r="r" b="b"/>
            <a:pathLst>
              <a:path w="5222" h="4975" extrusionOk="0">
                <a:moveTo>
                  <a:pt x="4350" y="0"/>
                </a:moveTo>
                <a:cubicBezTo>
                  <a:pt x="4742" y="385"/>
                  <a:pt x="5026" y="878"/>
                  <a:pt x="5152" y="1433"/>
                </a:cubicBezTo>
                <a:cubicBezTo>
                  <a:pt x="5010" y="1448"/>
                  <a:pt x="4880" y="1512"/>
                  <a:pt x="4786" y="1610"/>
                </a:cubicBezTo>
                <a:cubicBezTo>
                  <a:pt x="4675" y="1721"/>
                  <a:pt x="4607" y="1876"/>
                  <a:pt x="4607" y="2046"/>
                </a:cubicBezTo>
                <a:cubicBezTo>
                  <a:pt x="4607" y="2217"/>
                  <a:pt x="4675" y="2371"/>
                  <a:pt x="4786" y="2484"/>
                </a:cubicBezTo>
                <a:cubicBezTo>
                  <a:pt x="4886" y="2585"/>
                  <a:pt x="5018" y="2649"/>
                  <a:pt x="5164" y="2661"/>
                </a:cubicBezTo>
                <a:cubicBezTo>
                  <a:pt x="4917" y="3870"/>
                  <a:pt x="3918" y="4806"/>
                  <a:pt x="2674" y="4954"/>
                </a:cubicBezTo>
                <a:cubicBezTo>
                  <a:pt x="2676" y="4933"/>
                  <a:pt x="2676" y="4913"/>
                  <a:pt x="2676" y="4894"/>
                </a:cubicBezTo>
                <a:cubicBezTo>
                  <a:pt x="2676" y="4705"/>
                  <a:pt x="2600" y="4534"/>
                  <a:pt x="2476" y="4411"/>
                </a:cubicBezTo>
                <a:cubicBezTo>
                  <a:pt x="2353" y="4288"/>
                  <a:pt x="2180" y="4212"/>
                  <a:pt x="1993" y="4212"/>
                </a:cubicBezTo>
                <a:cubicBezTo>
                  <a:pt x="1802" y="4212"/>
                  <a:pt x="1633" y="4288"/>
                  <a:pt x="1510" y="4411"/>
                </a:cubicBezTo>
                <a:cubicBezTo>
                  <a:pt x="1407" y="4514"/>
                  <a:pt x="1337" y="4648"/>
                  <a:pt x="1317" y="4798"/>
                </a:cubicBezTo>
                <a:cubicBezTo>
                  <a:pt x="790" y="4602"/>
                  <a:pt x="334" y="4257"/>
                  <a:pt x="0" y="3815"/>
                </a:cubicBezTo>
                <a:cubicBezTo>
                  <a:pt x="1238" y="3872"/>
                  <a:pt x="1701" y="3615"/>
                  <a:pt x="2090" y="2667"/>
                </a:cubicBezTo>
                <a:cubicBezTo>
                  <a:pt x="2503" y="1660"/>
                  <a:pt x="3457" y="2795"/>
                  <a:pt x="3737" y="1218"/>
                </a:cubicBezTo>
                <a:cubicBezTo>
                  <a:pt x="3871" y="467"/>
                  <a:pt x="4121" y="138"/>
                  <a:pt x="4350" y="0"/>
                </a:cubicBezTo>
                <a:close/>
                <a:moveTo>
                  <a:pt x="5166" y="1518"/>
                </a:moveTo>
                <a:cubicBezTo>
                  <a:pt x="5043" y="1530"/>
                  <a:pt x="4930" y="1588"/>
                  <a:pt x="4845" y="1670"/>
                </a:cubicBezTo>
                <a:cubicBezTo>
                  <a:pt x="4751" y="1765"/>
                  <a:pt x="4691" y="1898"/>
                  <a:pt x="4691" y="2042"/>
                </a:cubicBezTo>
                <a:cubicBezTo>
                  <a:pt x="4691" y="2188"/>
                  <a:pt x="4751" y="2320"/>
                  <a:pt x="4845" y="2414"/>
                </a:cubicBezTo>
                <a:cubicBezTo>
                  <a:pt x="4932" y="2503"/>
                  <a:pt x="5049" y="2558"/>
                  <a:pt x="5176" y="2567"/>
                </a:cubicBezTo>
                <a:cubicBezTo>
                  <a:pt x="5205" y="2404"/>
                  <a:pt x="5219" y="2238"/>
                  <a:pt x="5219" y="2067"/>
                </a:cubicBezTo>
                <a:cubicBezTo>
                  <a:pt x="5222" y="1882"/>
                  <a:pt x="5203" y="1697"/>
                  <a:pt x="5166" y="1518"/>
                </a:cubicBezTo>
                <a:close/>
                <a:moveTo>
                  <a:pt x="2581" y="4962"/>
                </a:moveTo>
                <a:cubicBezTo>
                  <a:pt x="2583" y="4940"/>
                  <a:pt x="2585" y="4915"/>
                  <a:pt x="2585" y="4892"/>
                </a:cubicBezTo>
                <a:cubicBezTo>
                  <a:pt x="2585" y="4728"/>
                  <a:pt x="2520" y="4580"/>
                  <a:pt x="2411" y="4471"/>
                </a:cubicBezTo>
                <a:cubicBezTo>
                  <a:pt x="2304" y="4364"/>
                  <a:pt x="2153" y="4296"/>
                  <a:pt x="1989" y="4296"/>
                </a:cubicBezTo>
                <a:cubicBezTo>
                  <a:pt x="1824" y="4296"/>
                  <a:pt x="1676" y="4364"/>
                  <a:pt x="1567" y="4471"/>
                </a:cubicBezTo>
                <a:cubicBezTo>
                  <a:pt x="1475" y="4563"/>
                  <a:pt x="1413" y="4687"/>
                  <a:pt x="1399" y="4826"/>
                </a:cubicBezTo>
                <a:cubicBezTo>
                  <a:pt x="1689" y="4923"/>
                  <a:pt x="1997" y="4975"/>
                  <a:pt x="2320" y="4975"/>
                </a:cubicBezTo>
                <a:cubicBezTo>
                  <a:pt x="2408" y="4972"/>
                  <a:pt x="2497" y="4970"/>
                  <a:pt x="2581" y="49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226867" y="2925075"/>
            <a:ext cx="83061" cy="83210"/>
          </a:xfrm>
          <a:custGeom>
            <a:avLst/>
            <a:gdLst/>
            <a:ahLst/>
            <a:cxnLst/>
            <a:rect l="l" t="t" r="r" b="b"/>
            <a:pathLst>
              <a:path w="556" h="557" extrusionOk="0">
                <a:moveTo>
                  <a:pt x="278" y="556"/>
                </a:moveTo>
                <a:cubicBezTo>
                  <a:pt x="430" y="556"/>
                  <a:pt x="555" y="433"/>
                  <a:pt x="555" y="279"/>
                </a:cubicBezTo>
                <a:cubicBezTo>
                  <a:pt x="555" y="126"/>
                  <a:pt x="432" y="1"/>
                  <a:pt x="278" y="1"/>
                </a:cubicBezTo>
                <a:cubicBezTo>
                  <a:pt x="128" y="1"/>
                  <a:pt x="0" y="124"/>
                  <a:pt x="0" y="279"/>
                </a:cubicBezTo>
                <a:cubicBezTo>
                  <a:pt x="0" y="429"/>
                  <a:pt x="128" y="556"/>
                  <a:pt x="278" y="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 txBox="1">
            <a:spLocks noGrp="1"/>
          </p:cNvSpPr>
          <p:nvPr>
            <p:ph type="subTitle" idx="1"/>
          </p:nvPr>
        </p:nvSpPr>
        <p:spPr>
          <a:xfrm rot="-546">
            <a:off x="956192" y="4045950"/>
            <a:ext cx="3776700" cy="640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Tugas Besar Manajemen Sistem Basis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Kelompok</a:t>
            </a:r>
            <a:r>
              <a:rPr lang="en-ID" dirty="0"/>
              <a:t> 3</a:t>
            </a:r>
            <a:endParaRPr dirty="0"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Repositori </a:t>
            </a:r>
            <a:r>
              <a:rPr lang="en" dirty="0">
                <a:solidFill>
                  <a:schemeClr val="dk2"/>
                </a:solidFill>
              </a:rPr>
              <a:t>FASILKOM-TI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/>
          <p:cNvSpPr/>
          <p:nvPr/>
        </p:nvSpPr>
        <p:spPr>
          <a:xfrm>
            <a:off x="1082825" y="1837800"/>
            <a:ext cx="7239000" cy="250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2357242" y="940693"/>
            <a:ext cx="4429516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User Requirements</a:t>
            </a:r>
            <a:endParaRPr lang="en-ID" dirty="0">
              <a:solidFill>
                <a:schemeClr val="lt1"/>
              </a:solidFill>
            </a:endParaRPr>
          </a:p>
        </p:txBody>
      </p:sp>
      <p:graphicFrame>
        <p:nvGraphicFramePr>
          <p:cNvPr id="836" name="Google Shape;836;p48"/>
          <p:cNvGraphicFramePr/>
          <p:nvPr>
            <p:extLst>
              <p:ext uri="{D42A27DB-BD31-4B8C-83A1-F6EECF244321}">
                <p14:modId xmlns:p14="http://schemas.microsoft.com/office/powerpoint/2010/main" val="511041951"/>
              </p:ext>
            </p:extLst>
          </p:nvPr>
        </p:nvGraphicFramePr>
        <p:xfrm>
          <a:off x="917499" y="1671879"/>
          <a:ext cx="7238999" cy="2509200"/>
        </p:xfrm>
        <a:graphic>
          <a:graphicData uri="http://schemas.openxmlformats.org/drawingml/2006/table">
            <a:tbl>
              <a:tblPr>
                <a:noFill/>
                <a:tableStyleId>{4A0CE277-9FD6-4FCB-AF9B-FD89BF99B90C}</a:tableStyleId>
              </a:tblPr>
              <a:tblGrid>
                <a:gridCol w="3635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6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Menampung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dokumen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tugas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akhir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mahasiswa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FASILKOM-TI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seperti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skripsi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,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tesis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, dan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disertasi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Menampung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penelitian-penelitian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dosen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FASILKOM-TI</a:t>
                      </a:r>
                      <a:endParaRPr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46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Dokumen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tersimpan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dapat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di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unduh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dan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memiliki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fitur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pencarian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memudahkan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pengguna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untuk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mencari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dokumen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diinginkan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pengguna</a:t>
                      </a:r>
                      <a:endParaRPr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Memiliki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fitur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untuk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mengajukan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setiap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jenis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surat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yang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nantinya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dapat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diproses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oleh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pihak</a:t>
                      </a:r>
                      <a:r>
                        <a:rPr lang="en-ID" dirty="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fakultas</a:t>
                      </a:r>
                      <a:endParaRPr dirty="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Daftar Data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278" b="278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84642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Daftar Surat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601" b="601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1543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 err="1">
                <a:solidFill>
                  <a:schemeClr val="bg2"/>
                </a:solidFill>
              </a:rPr>
              <a:t>Balasan</a:t>
            </a:r>
            <a:r>
              <a:rPr lang="en-ID" sz="1800" dirty="0">
                <a:solidFill>
                  <a:schemeClr val="bg2"/>
                </a:solidFill>
              </a:rPr>
              <a:t> Surat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228" b="228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88071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Dashboard Admin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278" b="278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959023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Dashboard Details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l="23" r="23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46820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Dashboard Edit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l="23" r="23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1877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3"/>
          <p:cNvSpPr/>
          <p:nvPr/>
        </p:nvSpPr>
        <p:spPr>
          <a:xfrm>
            <a:off x="1532950" y="1367538"/>
            <a:ext cx="2710200" cy="29781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53"/>
          <p:cNvSpPr txBox="1">
            <a:spLocks noGrp="1"/>
          </p:cNvSpPr>
          <p:nvPr>
            <p:ph type="subTitle" idx="1"/>
          </p:nvPr>
        </p:nvSpPr>
        <p:spPr>
          <a:xfrm rot="299">
            <a:off x="4571965" y="2093645"/>
            <a:ext cx="34470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 Pada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publik</a:t>
            </a:r>
            <a:r>
              <a:rPr lang="en-US" dirty="0"/>
              <a:t> dan </a:t>
            </a:r>
            <a:r>
              <a:rPr lang="en-US" dirty="0" err="1"/>
              <a:t>privat</a:t>
            </a:r>
            <a:r>
              <a:rPr lang="en-US" dirty="0"/>
              <a:t>.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user </a:t>
            </a:r>
            <a:r>
              <a:rPr lang="en-US" dirty="0" err="1"/>
              <a:t>tertentu</a:t>
            </a:r>
            <a:r>
              <a:rPr lang="en-US" dirty="0"/>
              <a:t> dan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</p:txBody>
      </p:sp>
      <p:sp>
        <p:nvSpPr>
          <p:cNvPr id="1013" name="Google Shape;1013;p53"/>
          <p:cNvSpPr txBox="1">
            <a:spLocks noGrp="1"/>
          </p:cNvSpPr>
          <p:nvPr>
            <p:ph type="title"/>
          </p:nvPr>
        </p:nvSpPr>
        <p:spPr>
          <a:xfrm>
            <a:off x="4572000" y="1430375"/>
            <a:ext cx="3447000" cy="663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lang="en-ID" dirty="0"/>
          </a:p>
        </p:txBody>
      </p:sp>
      <p:pic>
        <p:nvPicPr>
          <p:cNvPr id="1014" name="Google Shape;101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6116" t="1097" r="30189" b="5341"/>
          <a:stretch/>
        </p:blipFill>
        <p:spPr>
          <a:xfrm>
            <a:off x="1389853" y="1134837"/>
            <a:ext cx="2710201" cy="3063844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7291304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Penutup</a:t>
            </a:r>
            <a:endParaRPr sz="2800"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6925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6"/>
          <p:cNvGrpSpPr/>
          <p:nvPr/>
        </p:nvGrpSpPr>
        <p:grpSpPr>
          <a:xfrm>
            <a:off x="1994674" y="2743282"/>
            <a:ext cx="5946167" cy="715597"/>
            <a:chOff x="5489850" y="1719050"/>
            <a:chExt cx="2392050" cy="586550"/>
          </a:xfrm>
        </p:grpSpPr>
        <p:sp>
          <p:nvSpPr>
            <p:cNvPr id="547" name="Google Shape;547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1986262" y="3702786"/>
            <a:ext cx="5954579" cy="827521"/>
            <a:chOff x="5489850" y="1719050"/>
            <a:chExt cx="2392050" cy="586550"/>
          </a:xfrm>
        </p:grpSpPr>
        <p:sp>
          <p:nvSpPr>
            <p:cNvPr id="553" name="Google Shape;553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6"/>
          <p:cNvGrpSpPr/>
          <p:nvPr/>
        </p:nvGrpSpPr>
        <p:grpSpPr>
          <a:xfrm>
            <a:off x="1986262" y="1656624"/>
            <a:ext cx="5954580" cy="915125"/>
            <a:chOff x="5489850" y="1719050"/>
            <a:chExt cx="2392050" cy="586550"/>
          </a:xfrm>
        </p:grpSpPr>
        <p:sp>
          <p:nvSpPr>
            <p:cNvPr id="556" name="Google Shape;556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36"/>
          <p:cNvSpPr/>
          <p:nvPr/>
        </p:nvSpPr>
        <p:spPr>
          <a:xfrm>
            <a:off x="844010" y="3691974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844010" y="2673443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6"/>
          <p:cNvSpPr/>
          <p:nvPr/>
        </p:nvSpPr>
        <p:spPr>
          <a:xfrm>
            <a:off x="813812" y="1664209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6"/>
          <p:cNvSpPr txBox="1">
            <a:spLocks noGrp="1"/>
          </p:cNvSpPr>
          <p:nvPr>
            <p:ph type="title" idx="3"/>
          </p:nvPr>
        </p:nvSpPr>
        <p:spPr>
          <a:xfrm>
            <a:off x="881037" y="2797140"/>
            <a:ext cx="79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1" name="Google Shape;571;p36"/>
          <p:cNvSpPr txBox="1">
            <a:spLocks noGrp="1"/>
          </p:cNvSpPr>
          <p:nvPr>
            <p:ph type="subTitle" idx="9"/>
          </p:nvPr>
        </p:nvSpPr>
        <p:spPr>
          <a:xfrm>
            <a:off x="2082425" y="1664209"/>
            <a:ext cx="5639979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 err="1"/>
              <a:t>Aplikasi</a:t>
            </a:r>
            <a:r>
              <a:rPr lang="en-US" dirty="0"/>
              <a:t> Website </a:t>
            </a:r>
            <a:r>
              <a:rPr lang="en-US" dirty="0" err="1"/>
              <a:t>Repositori</a:t>
            </a:r>
            <a:r>
              <a:rPr lang="en-US" dirty="0"/>
              <a:t> FASILKOM-TI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pengarsipan</a:t>
            </a:r>
            <a:r>
              <a:rPr lang="en-US" dirty="0"/>
              <a:t> </a:t>
            </a:r>
            <a:r>
              <a:rPr lang="en-US" dirty="0" err="1"/>
              <a:t>dokumen-dokumen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fakultas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fakultas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pengarsipan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endParaRPr lang="en-US" dirty="0"/>
          </a:p>
        </p:txBody>
      </p:sp>
      <p:sp>
        <p:nvSpPr>
          <p:cNvPr id="572" name="Google Shape;572;p36"/>
          <p:cNvSpPr txBox="1">
            <a:spLocks noGrp="1"/>
          </p:cNvSpPr>
          <p:nvPr>
            <p:ph type="title" idx="13"/>
          </p:nvPr>
        </p:nvSpPr>
        <p:spPr>
          <a:xfrm rot="1296">
            <a:off x="881150" y="3819997"/>
            <a:ext cx="7956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73" name="Google Shape;573;p36"/>
          <p:cNvSpPr txBox="1">
            <a:spLocks noGrp="1"/>
          </p:cNvSpPr>
          <p:nvPr>
            <p:ph type="title" idx="14"/>
          </p:nvPr>
        </p:nvSpPr>
        <p:spPr>
          <a:xfrm rot="1302">
            <a:off x="888074" y="1787421"/>
            <a:ext cx="792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9" name="Google Shape;571;p36">
            <a:extLst>
              <a:ext uri="{FF2B5EF4-FFF2-40B4-BE49-F238E27FC236}">
                <a16:creationId xmlns:a16="http://schemas.microsoft.com/office/drawing/2014/main" id="{4B2B1FB5-40C0-41B3-8EAF-952D5FAD4082}"/>
              </a:ext>
            </a:extLst>
          </p:cNvPr>
          <p:cNvSpPr txBox="1">
            <a:spLocks/>
          </p:cNvSpPr>
          <p:nvPr/>
        </p:nvSpPr>
        <p:spPr>
          <a:xfrm>
            <a:off x="2082424" y="2738531"/>
            <a:ext cx="5639979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just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Basis Data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, procedure, trigger, dan lain-lain</a:t>
            </a:r>
          </a:p>
        </p:txBody>
      </p:sp>
      <p:sp>
        <p:nvSpPr>
          <p:cNvPr id="50" name="Google Shape;571;p36">
            <a:extLst>
              <a:ext uri="{FF2B5EF4-FFF2-40B4-BE49-F238E27FC236}">
                <a16:creationId xmlns:a16="http://schemas.microsoft.com/office/drawing/2014/main" id="{ED4DD6B5-5184-4810-8055-2D6F7FF0ABAD}"/>
              </a:ext>
            </a:extLst>
          </p:cNvPr>
          <p:cNvSpPr txBox="1">
            <a:spLocks/>
          </p:cNvSpPr>
          <p:nvPr/>
        </p:nvSpPr>
        <p:spPr>
          <a:xfrm>
            <a:off x="2204700" y="3634950"/>
            <a:ext cx="5639979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just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Fitur yang </a:t>
            </a:r>
            <a:r>
              <a:rPr lang="en-US" dirty="0" err="1"/>
              <a:t>ditawarkan</a:t>
            </a:r>
            <a:r>
              <a:rPr lang="en-US" dirty="0"/>
              <a:t> oleh </a:t>
            </a:r>
            <a:r>
              <a:rPr lang="en-US" dirty="0" err="1"/>
              <a:t>aplikasi</a:t>
            </a:r>
            <a:r>
              <a:rPr lang="en-US" dirty="0"/>
              <a:t> Web </a:t>
            </a:r>
            <a:r>
              <a:rPr lang="en-US" dirty="0" err="1"/>
              <a:t>Repositori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judul</a:t>
            </a:r>
            <a:r>
              <a:rPr lang="en-US" dirty="0"/>
              <a:t>,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sidang</a:t>
            </a:r>
            <a:r>
              <a:rPr lang="en-US" dirty="0"/>
              <a:t> , </a:t>
            </a:r>
            <a:r>
              <a:rPr lang="en-US" dirty="0" err="1"/>
              <a:t>angkatan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, keyword, dan lain-lain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0"/>
          <p:cNvSpPr/>
          <p:nvPr/>
        </p:nvSpPr>
        <p:spPr>
          <a:xfrm>
            <a:off x="1848362" y="1379603"/>
            <a:ext cx="1955370" cy="1490081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0"/>
          <p:cNvSpPr/>
          <p:nvPr/>
        </p:nvSpPr>
        <p:spPr>
          <a:xfrm>
            <a:off x="5339287" y="1379603"/>
            <a:ext cx="1955370" cy="1490081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0"/>
          <p:cNvSpPr txBox="1">
            <a:spLocks noGrp="1"/>
          </p:cNvSpPr>
          <p:nvPr>
            <p:ph type="subTitle" idx="1"/>
          </p:nvPr>
        </p:nvSpPr>
        <p:spPr>
          <a:xfrm>
            <a:off x="1982614" y="1662784"/>
            <a:ext cx="1686865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Penambahan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validasi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mengupload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dokumen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5" name="Google Shape;855;p50"/>
          <p:cNvSpPr txBox="1">
            <a:spLocks noGrp="1"/>
          </p:cNvSpPr>
          <p:nvPr>
            <p:ph type="subTitle" idx="3"/>
          </p:nvPr>
        </p:nvSpPr>
        <p:spPr>
          <a:xfrm>
            <a:off x="5511043" y="1818343"/>
            <a:ext cx="1611858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bg1"/>
                </a:solidFill>
              </a:rPr>
              <a:t>Penambahan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fitur</a:t>
            </a:r>
            <a:r>
              <a:rPr lang="en-US" dirty="0">
                <a:solidFill>
                  <a:schemeClr val="bg1"/>
                </a:solidFill>
              </a:rPr>
              <a:t> searching yang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flexible</a:t>
            </a:r>
          </a:p>
        </p:txBody>
      </p:sp>
      <p:sp>
        <p:nvSpPr>
          <p:cNvPr id="856" name="Google Shape;856;p50"/>
          <p:cNvSpPr/>
          <p:nvPr/>
        </p:nvSpPr>
        <p:spPr>
          <a:xfrm>
            <a:off x="1693830" y="2897556"/>
            <a:ext cx="2352000" cy="42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50"/>
          <p:cNvSpPr/>
          <p:nvPr/>
        </p:nvSpPr>
        <p:spPr>
          <a:xfrm>
            <a:off x="1606279" y="2818944"/>
            <a:ext cx="2352000" cy="426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0"/>
          <p:cNvSpPr/>
          <p:nvPr/>
        </p:nvSpPr>
        <p:spPr>
          <a:xfrm>
            <a:off x="1606279" y="2818944"/>
            <a:ext cx="1768200" cy="426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0"/>
          <p:cNvSpPr/>
          <p:nvPr/>
        </p:nvSpPr>
        <p:spPr>
          <a:xfrm>
            <a:off x="5183860" y="2897556"/>
            <a:ext cx="2353800" cy="42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0"/>
          <p:cNvSpPr/>
          <p:nvPr/>
        </p:nvSpPr>
        <p:spPr>
          <a:xfrm>
            <a:off x="5096239" y="2818944"/>
            <a:ext cx="2353800" cy="426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0"/>
          <p:cNvSpPr/>
          <p:nvPr/>
        </p:nvSpPr>
        <p:spPr>
          <a:xfrm>
            <a:off x="5096223" y="2818944"/>
            <a:ext cx="1065300" cy="426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4;p36">
            <a:extLst>
              <a:ext uri="{FF2B5EF4-FFF2-40B4-BE49-F238E27FC236}">
                <a16:creationId xmlns:a16="http://schemas.microsoft.com/office/drawing/2014/main" id="{7E52ABC9-01D3-4135-8948-C808A4159124}"/>
              </a:ext>
            </a:extLst>
          </p:cNvPr>
          <p:cNvSpPr txBox="1">
            <a:spLocks/>
          </p:cNvSpPr>
          <p:nvPr/>
        </p:nvSpPr>
        <p:spPr>
          <a:xfrm>
            <a:off x="720000" y="363384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dirty="0"/>
              <a:t>Saran</a:t>
            </a:r>
            <a:endParaRPr lang="en-ID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4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6821420" y="205116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6" name="Google Shape;1026;p54"/>
          <p:cNvSpPr/>
          <p:nvPr/>
        </p:nvSpPr>
        <p:spPr>
          <a:xfrm rot="-166604" flipH="1">
            <a:off x="6063408" y="3889184"/>
            <a:ext cx="452384" cy="45247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4"/>
          <p:cNvSpPr/>
          <p:nvPr/>
        </p:nvSpPr>
        <p:spPr>
          <a:xfrm rot="-2669310" flipH="1">
            <a:off x="5257161" y="3447338"/>
            <a:ext cx="1874253" cy="1525055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4"/>
          <p:cNvSpPr/>
          <p:nvPr/>
        </p:nvSpPr>
        <p:spPr>
          <a:xfrm rot="-166584" flipH="1">
            <a:off x="6539204" y="2870657"/>
            <a:ext cx="300434" cy="30048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4"/>
          <p:cNvSpPr/>
          <p:nvPr/>
        </p:nvSpPr>
        <p:spPr>
          <a:xfrm rot="-166600" flipH="1">
            <a:off x="7283371" y="3455393"/>
            <a:ext cx="683625" cy="683780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6DC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1196562" y="1227200"/>
            <a:ext cx="39753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000" dirty="0"/>
              <a:t>Dokumen Dasar</a:t>
            </a:r>
            <a:endParaRPr sz="3000" dirty="0"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 rot="-259">
            <a:off x="1062534" y="1801550"/>
            <a:ext cx="3975300" cy="20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merujuk</a:t>
            </a:r>
            <a:r>
              <a:rPr lang="en-ID" dirty="0"/>
              <a:t> pada </a:t>
            </a:r>
            <a:r>
              <a:rPr lang="en-ID" dirty="0" err="1"/>
              <a:t>sampel</a:t>
            </a:r>
            <a:r>
              <a:rPr lang="en-ID" dirty="0"/>
              <a:t> data yang kami </a:t>
            </a:r>
            <a:r>
              <a:rPr lang="en-ID" dirty="0" err="1"/>
              <a:t>cari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website repository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univertisas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skripsi</a:t>
            </a:r>
            <a:r>
              <a:rPr lang="en-ID" dirty="0"/>
              <a:t>, thesis, </a:t>
            </a:r>
            <a:r>
              <a:rPr lang="en-ID" dirty="0" err="1"/>
              <a:t>disertasi</a:t>
            </a:r>
            <a:r>
              <a:rPr lang="en-ID" dirty="0"/>
              <a:t>, dan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dosen</a:t>
            </a:r>
            <a:r>
              <a:rPr lang="en-ID" dirty="0"/>
              <a:t>. Website </a:t>
            </a:r>
            <a:r>
              <a:rPr lang="en-ID" dirty="0" err="1"/>
              <a:t>ini</a:t>
            </a:r>
            <a:r>
              <a:rPr lang="en-ID" dirty="0"/>
              <a:t> juga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referensi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wawancara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Bu Citra </a:t>
            </a:r>
            <a:r>
              <a:rPr lang="en-ID" dirty="0" err="1"/>
              <a:t>sebagai</a:t>
            </a:r>
            <a:r>
              <a:rPr lang="en-ID" dirty="0"/>
              <a:t> staff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Fasilkom</a:t>
            </a:r>
            <a:r>
              <a:rPr lang="en-ID" dirty="0"/>
              <a:t>-TI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8825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Pustaka</a:t>
            </a:r>
            <a:endParaRPr dirty="0"/>
          </a:p>
        </p:txBody>
      </p:sp>
      <p:sp>
        <p:nvSpPr>
          <p:cNvPr id="1111" name="Google Shape;1111;p59"/>
          <p:cNvSpPr txBox="1">
            <a:spLocks noGrp="1"/>
          </p:cNvSpPr>
          <p:nvPr>
            <p:ph type="body" idx="1"/>
          </p:nvPr>
        </p:nvSpPr>
        <p:spPr>
          <a:xfrm>
            <a:off x="720000" y="1533524"/>
            <a:ext cx="7704000" cy="2785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“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</a:rPr>
              <a:t>Repositori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</a:rPr>
              <a:t>Institusi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 Universitas Sumatera Utara” https://repositori.usu.ac.id/ 29 November 2022.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“Lumbung Pustaka Universitas Negeri Yogyakarta”. https://eprints.uny.ac.id/ 19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</a:rPr>
              <a:t>Desember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 2022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fi-FI" dirty="0">
                <a:solidFill>
                  <a:schemeClr val="dk1"/>
                </a:solidFill>
                <a:uFill>
                  <a:noFill/>
                </a:uFill>
              </a:rPr>
              <a:t>“Repositori UIN Alauddin Makassar”. http://repositori.uin-alauddin.ac.id/ 19 Desember 2022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“Repository Universitas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</a:rPr>
              <a:t>Sanata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 Dharma Yogyakarta” http://repository.usd.ac.id/ 19 </a:t>
            </a:r>
            <a:r>
              <a:rPr lang="en-US" dirty="0" err="1">
                <a:solidFill>
                  <a:schemeClr val="dk1"/>
                </a:solidFill>
                <a:uFill>
                  <a:noFill/>
                </a:uFill>
              </a:rPr>
              <a:t>Desember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 2022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9C"/>
              </a:buClr>
              <a:buSzPts val="1400"/>
              <a:buFont typeface="Cabin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Cabin"/>
                <a:sym typeface="Cabin"/>
              </a:rPr>
              <a:t>“Institutional Repository UIN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Cabin"/>
                <a:sym typeface="Cabin"/>
              </a:rPr>
              <a:t>Syarif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Cabin"/>
                <a:sym typeface="Cabin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Cabin"/>
                <a:sym typeface="Cabin"/>
              </a:rPr>
              <a:t>Hidayatullah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Cabin"/>
                <a:sym typeface="Cabin"/>
              </a:rPr>
              <a:t> Jakarta” https://repository.uinjkt.ac.id/dspace/ 19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Cabin"/>
                <a:sym typeface="Cabin"/>
              </a:rPr>
              <a:t>Desember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Cabin"/>
                <a:sym typeface="Cabin"/>
              </a:rPr>
              <a:t> 2022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63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1442700" y="1634202"/>
            <a:ext cx="6258600" cy="1875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8000" dirty="0"/>
              <a:t>Terima </a:t>
            </a:r>
            <a:r>
              <a:rPr lang="en" sz="8000" dirty="0">
                <a:solidFill>
                  <a:schemeClr val="dk2"/>
                </a:solidFill>
              </a:rPr>
              <a:t>kasih</a:t>
            </a:r>
            <a:endParaRPr sz="8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0C9867-8623-417C-A6F0-C3D5CDA2F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64" y="803713"/>
            <a:ext cx="4791871" cy="816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4645FE-4C50-41A5-BAC4-D80B5E18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41" y="1430363"/>
            <a:ext cx="5944115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444D3-410D-4F63-9046-B28FD6F0F4D3}"/>
              </a:ext>
            </a:extLst>
          </p:cNvPr>
          <p:cNvPicPr/>
          <p:nvPr/>
        </p:nvPicPr>
        <p:blipFill rotWithShape="1">
          <a:blip r:embed="rId3"/>
          <a:srcRect b="2051"/>
          <a:stretch/>
        </p:blipFill>
        <p:spPr bwMode="auto">
          <a:xfrm>
            <a:off x="1600200" y="931946"/>
            <a:ext cx="5943600" cy="3609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260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C4C3AB00-3046-4BBA-BE4B-A317032DD9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498" y="1377938"/>
            <a:ext cx="5557003" cy="13455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8" name="Google Shape;998;p52"/>
          <p:cNvGrpSpPr/>
          <p:nvPr/>
        </p:nvGrpSpPr>
        <p:grpSpPr>
          <a:xfrm>
            <a:off x="939920" y="1047318"/>
            <a:ext cx="1158301" cy="527699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1001164" y="1030335"/>
            <a:ext cx="107160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1. akun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0BBED411-CDEB-4A76-82CC-5B1720FC46E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/>
          <a:stretch/>
        </p:blipFill>
        <p:spPr bwMode="auto">
          <a:xfrm>
            <a:off x="1720849" y="3470465"/>
            <a:ext cx="5702300" cy="10058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939920" y="2989957"/>
            <a:ext cx="2129851" cy="526937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996818" y="3087336"/>
            <a:ext cx="1950238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2. balasan_surat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75317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7C6EA0-ADB2-4B1D-B0CE-E933A688797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/>
          <a:stretch/>
        </p:blipFill>
        <p:spPr bwMode="auto">
          <a:xfrm>
            <a:off x="1646934" y="2165660"/>
            <a:ext cx="5715000" cy="2395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FC8FC-E8DB-4DE8-A23D-C8A3A679264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/>
          <a:stretch/>
        </p:blipFill>
        <p:spPr bwMode="auto">
          <a:xfrm>
            <a:off x="2532370" y="964664"/>
            <a:ext cx="5687695" cy="10394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98" name="Google Shape;998;p52"/>
          <p:cNvGrpSpPr/>
          <p:nvPr/>
        </p:nvGrpSpPr>
        <p:grpSpPr>
          <a:xfrm>
            <a:off x="1018921" y="1150406"/>
            <a:ext cx="1513449" cy="808617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995536" y="1220147"/>
            <a:ext cx="151344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3. </a:t>
            </a:r>
            <a:r>
              <a:rPr lang="en-ID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dosen</a:t>
            </a:r>
            <a:r>
              <a:rPr lang="en-ID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pembimbing</a:t>
            </a:r>
            <a:endParaRPr lang="en-ID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7150264" y="3099420"/>
            <a:ext cx="1214651" cy="581650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7164975" y="3099420"/>
            <a:ext cx="118523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4. ebook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72305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AE6184-6006-4FE2-90DF-F77E19C78D8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"/>
          <a:stretch/>
        </p:blipFill>
        <p:spPr bwMode="auto">
          <a:xfrm>
            <a:off x="711100" y="3216679"/>
            <a:ext cx="5721350" cy="1214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7F34D9-C409-440B-B3DB-4EC09976738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/>
          <a:stretch/>
        </p:blipFill>
        <p:spPr bwMode="auto">
          <a:xfrm>
            <a:off x="2724249" y="1098691"/>
            <a:ext cx="5708650" cy="1806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98" name="Google Shape;998;p52"/>
          <p:cNvGrpSpPr/>
          <p:nvPr/>
        </p:nvGrpSpPr>
        <p:grpSpPr>
          <a:xfrm>
            <a:off x="1038411" y="1037941"/>
            <a:ext cx="1829870" cy="497535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1151164" y="993368"/>
            <a:ext cx="16043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5. jenis_surat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5939935" y="3159474"/>
            <a:ext cx="2015122" cy="527700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5934813" y="3139856"/>
            <a:ext cx="195797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6. </a:t>
            </a:r>
            <a:r>
              <a:rPr lang="en-ID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K</a:t>
            </a: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ategori_repo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20520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E6DAD2B-0656-44D3-BF07-A6A99D84FC2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/>
          <a:stretch/>
        </p:blipFill>
        <p:spPr bwMode="auto">
          <a:xfrm>
            <a:off x="1704975" y="2979157"/>
            <a:ext cx="5689600" cy="1652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B5ADA-9666-44DB-BB83-D04C311A6CB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/>
          <a:stretch/>
        </p:blipFill>
        <p:spPr bwMode="auto">
          <a:xfrm>
            <a:off x="1704975" y="1304290"/>
            <a:ext cx="5734050" cy="1267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98" name="Google Shape;998;p52"/>
          <p:cNvGrpSpPr/>
          <p:nvPr/>
        </p:nvGrpSpPr>
        <p:grpSpPr>
          <a:xfrm>
            <a:off x="3782496" y="896883"/>
            <a:ext cx="1584473" cy="497535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3831459" y="964568"/>
            <a:ext cx="1423594" cy="35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7. keyword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3338202" y="2669958"/>
            <a:ext cx="2612859" cy="480409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3470550" y="2622667"/>
            <a:ext cx="240860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8.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log_delete_ebook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115318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2800DCB-8D70-46A3-8407-640D8773E6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21" y="2924030"/>
            <a:ext cx="4773362" cy="165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10336-42EA-4BF4-9EA4-87D86CA03F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35" y="1227286"/>
            <a:ext cx="4920916" cy="1652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8" name="Google Shape;998;p52"/>
          <p:cNvGrpSpPr/>
          <p:nvPr/>
        </p:nvGrpSpPr>
        <p:grpSpPr>
          <a:xfrm>
            <a:off x="633792" y="939538"/>
            <a:ext cx="3693695" cy="497535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584467" y="909373"/>
            <a:ext cx="357955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9. </a:t>
            </a:r>
            <a:r>
              <a:rPr lang="en-ID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log_delete_penelitian_dosen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5897830" y="2485951"/>
            <a:ext cx="2612859" cy="480409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5978573" y="2452341"/>
            <a:ext cx="240860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10.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log_delete_surat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1814249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1EFD9F-6671-49BC-9544-42F75312C0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4" y="3043630"/>
            <a:ext cx="5329679" cy="152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E24A0F-B0B5-4F92-B782-E1B92015B12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4" y="965586"/>
            <a:ext cx="4773362" cy="1988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8" name="Google Shape;998;p52"/>
          <p:cNvGrpSpPr/>
          <p:nvPr/>
        </p:nvGrpSpPr>
        <p:grpSpPr>
          <a:xfrm>
            <a:off x="4714602" y="1738167"/>
            <a:ext cx="3181418" cy="497535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4665446" y="1703265"/>
            <a:ext cx="318141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11. </a:t>
            </a:r>
            <a:r>
              <a:rPr lang="en-ID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log_delete_tugas_akhir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5385288" y="3667188"/>
            <a:ext cx="2612859" cy="480409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5487416" y="3619104"/>
            <a:ext cx="240860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12.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log_insert_ebook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198373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5"/>
          <p:cNvSpPr txBox="1">
            <a:spLocks noGrp="1"/>
          </p:cNvSpPr>
          <p:nvPr>
            <p:ph type="subTitle" idx="2"/>
          </p:nvPr>
        </p:nvSpPr>
        <p:spPr>
          <a:xfrm>
            <a:off x="5449158" y="2035816"/>
            <a:ext cx="2423100" cy="364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211402094</a:t>
            </a:r>
          </a:p>
        </p:txBody>
      </p:sp>
      <p:sp>
        <p:nvSpPr>
          <p:cNvPr id="1039" name="Google Shape;1039;p55"/>
          <p:cNvSpPr txBox="1">
            <a:spLocks noGrp="1"/>
          </p:cNvSpPr>
          <p:nvPr>
            <p:ph type="title"/>
          </p:nvPr>
        </p:nvSpPr>
        <p:spPr>
          <a:xfrm>
            <a:off x="711042" y="884239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Anggota </a:t>
            </a:r>
            <a:r>
              <a:rPr lang="en" dirty="0">
                <a:solidFill>
                  <a:schemeClr val="dk2"/>
                </a:solidFill>
              </a:rPr>
              <a:t>Kelompok 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41" name="Google Shape;1041;p55"/>
          <p:cNvSpPr txBox="1">
            <a:spLocks noGrp="1"/>
          </p:cNvSpPr>
          <p:nvPr>
            <p:ph type="title" idx="4"/>
          </p:nvPr>
        </p:nvSpPr>
        <p:spPr>
          <a:xfrm>
            <a:off x="5522615" y="2378918"/>
            <a:ext cx="241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Adrianne </a:t>
            </a:r>
            <a:r>
              <a:rPr lang="en-ID" dirty="0" err="1"/>
              <a:t>Prunela</a:t>
            </a:r>
            <a:r>
              <a:rPr lang="en-ID" dirty="0"/>
              <a:t> Harris </a:t>
            </a:r>
          </a:p>
        </p:txBody>
      </p:sp>
      <p:sp>
        <p:nvSpPr>
          <p:cNvPr id="1043" name="Google Shape;1043;p55"/>
          <p:cNvSpPr/>
          <p:nvPr/>
        </p:nvSpPr>
        <p:spPr>
          <a:xfrm rot="10800000" flipH="1">
            <a:off x="69639" y="3742076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541501" y="4263883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55"/>
          <p:cNvSpPr/>
          <p:nvPr/>
        </p:nvSpPr>
        <p:spPr>
          <a:xfrm rot="5400000">
            <a:off x="925158" y="4405151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37;p55">
            <a:extLst>
              <a:ext uri="{FF2B5EF4-FFF2-40B4-BE49-F238E27FC236}">
                <a16:creationId xmlns:a16="http://schemas.microsoft.com/office/drawing/2014/main" id="{80FAEB71-6B6B-4D4A-BC4D-DD54192960F1}"/>
              </a:ext>
            </a:extLst>
          </p:cNvPr>
          <p:cNvSpPr txBox="1">
            <a:spLocks/>
          </p:cNvSpPr>
          <p:nvPr/>
        </p:nvSpPr>
        <p:spPr>
          <a:xfrm>
            <a:off x="2966101" y="2044939"/>
            <a:ext cx="2420100" cy="3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/>
              <a:t>211402019</a:t>
            </a:r>
          </a:p>
        </p:txBody>
      </p:sp>
      <p:sp>
        <p:nvSpPr>
          <p:cNvPr id="16" name="Google Shape;1040;p55">
            <a:extLst>
              <a:ext uri="{FF2B5EF4-FFF2-40B4-BE49-F238E27FC236}">
                <a16:creationId xmlns:a16="http://schemas.microsoft.com/office/drawing/2014/main" id="{34A300E6-2F5E-42F0-9D9F-FCDACFE53069}"/>
              </a:ext>
            </a:extLst>
          </p:cNvPr>
          <p:cNvSpPr txBox="1">
            <a:spLocks/>
          </p:cNvSpPr>
          <p:nvPr/>
        </p:nvSpPr>
        <p:spPr>
          <a:xfrm>
            <a:off x="3030576" y="2250934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ID" dirty="0"/>
              <a:t>Nadya Zahra </a:t>
            </a:r>
          </a:p>
        </p:txBody>
      </p:sp>
      <p:sp>
        <p:nvSpPr>
          <p:cNvPr id="24" name="Google Shape;1037;p55">
            <a:extLst>
              <a:ext uri="{FF2B5EF4-FFF2-40B4-BE49-F238E27FC236}">
                <a16:creationId xmlns:a16="http://schemas.microsoft.com/office/drawing/2014/main" id="{2E828D20-2E14-4875-92DA-02FE7E7C112F}"/>
              </a:ext>
            </a:extLst>
          </p:cNvPr>
          <p:cNvSpPr txBox="1">
            <a:spLocks/>
          </p:cNvSpPr>
          <p:nvPr/>
        </p:nvSpPr>
        <p:spPr>
          <a:xfrm>
            <a:off x="537019" y="2040648"/>
            <a:ext cx="2420100" cy="364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/>
              <a:t>211402004</a:t>
            </a:r>
          </a:p>
        </p:txBody>
      </p:sp>
      <p:sp>
        <p:nvSpPr>
          <p:cNvPr id="25" name="Google Shape;1040;p55">
            <a:extLst>
              <a:ext uri="{FF2B5EF4-FFF2-40B4-BE49-F238E27FC236}">
                <a16:creationId xmlns:a16="http://schemas.microsoft.com/office/drawing/2014/main" id="{E754ACEF-105C-40A3-9C37-23DADA410D5E}"/>
              </a:ext>
            </a:extLst>
          </p:cNvPr>
          <p:cNvSpPr txBox="1">
            <a:spLocks/>
          </p:cNvSpPr>
          <p:nvPr/>
        </p:nvSpPr>
        <p:spPr>
          <a:xfrm>
            <a:off x="551552" y="2253342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ID" dirty="0" err="1"/>
              <a:t>Edbert</a:t>
            </a:r>
            <a:r>
              <a:rPr lang="en-ID" dirty="0"/>
              <a:t> </a:t>
            </a:r>
          </a:p>
        </p:txBody>
      </p:sp>
      <p:sp>
        <p:nvSpPr>
          <p:cNvPr id="30" name="Google Shape;1038;p55">
            <a:extLst>
              <a:ext uri="{FF2B5EF4-FFF2-40B4-BE49-F238E27FC236}">
                <a16:creationId xmlns:a16="http://schemas.microsoft.com/office/drawing/2014/main" id="{A2EEE28C-89F5-4243-99B4-BD7305F4CE69}"/>
              </a:ext>
            </a:extLst>
          </p:cNvPr>
          <p:cNvSpPr txBox="1">
            <a:spLocks/>
          </p:cNvSpPr>
          <p:nvPr/>
        </p:nvSpPr>
        <p:spPr>
          <a:xfrm>
            <a:off x="5482306" y="3575086"/>
            <a:ext cx="2423100" cy="364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211402152</a:t>
            </a:r>
          </a:p>
        </p:txBody>
      </p:sp>
      <p:sp>
        <p:nvSpPr>
          <p:cNvPr id="31" name="Google Shape;1041;p55">
            <a:extLst>
              <a:ext uri="{FF2B5EF4-FFF2-40B4-BE49-F238E27FC236}">
                <a16:creationId xmlns:a16="http://schemas.microsoft.com/office/drawing/2014/main" id="{57065FF7-79DC-47DD-B07D-75D8165A1BAD}"/>
              </a:ext>
            </a:extLst>
          </p:cNvPr>
          <p:cNvSpPr txBox="1">
            <a:spLocks/>
          </p:cNvSpPr>
          <p:nvPr/>
        </p:nvSpPr>
        <p:spPr>
          <a:xfrm>
            <a:off x="5561201" y="3911668"/>
            <a:ext cx="241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ID" dirty="0"/>
              <a:t>M. Kasim </a:t>
            </a:r>
            <a:r>
              <a:rPr lang="en-ID" dirty="0" err="1"/>
              <a:t>Azhari</a:t>
            </a:r>
            <a:r>
              <a:rPr lang="en-ID" dirty="0"/>
              <a:t> </a:t>
            </a:r>
            <a:r>
              <a:rPr lang="en-ID" dirty="0" err="1"/>
              <a:t>Hasibuan</a:t>
            </a:r>
            <a:r>
              <a:rPr lang="en-ID" dirty="0"/>
              <a:t> </a:t>
            </a:r>
          </a:p>
        </p:txBody>
      </p:sp>
      <p:sp>
        <p:nvSpPr>
          <p:cNvPr id="32" name="Google Shape;1037;p55">
            <a:extLst>
              <a:ext uri="{FF2B5EF4-FFF2-40B4-BE49-F238E27FC236}">
                <a16:creationId xmlns:a16="http://schemas.microsoft.com/office/drawing/2014/main" id="{90B97FF8-CF84-45E8-8919-03BC4FC43DE9}"/>
              </a:ext>
            </a:extLst>
          </p:cNvPr>
          <p:cNvSpPr txBox="1">
            <a:spLocks/>
          </p:cNvSpPr>
          <p:nvPr/>
        </p:nvSpPr>
        <p:spPr>
          <a:xfrm>
            <a:off x="3010283" y="3537481"/>
            <a:ext cx="2420100" cy="3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/>
              <a:t>211402136</a:t>
            </a:r>
          </a:p>
        </p:txBody>
      </p:sp>
      <p:sp>
        <p:nvSpPr>
          <p:cNvPr id="33" name="Google Shape;1040;p55">
            <a:extLst>
              <a:ext uri="{FF2B5EF4-FFF2-40B4-BE49-F238E27FC236}">
                <a16:creationId xmlns:a16="http://schemas.microsoft.com/office/drawing/2014/main" id="{C66C533C-0ED9-4E64-B4BC-BE7A2D1E7B11}"/>
              </a:ext>
            </a:extLst>
          </p:cNvPr>
          <p:cNvSpPr txBox="1">
            <a:spLocks/>
          </p:cNvSpPr>
          <p:nvPr/>
        </p:nvSpPr>
        <p:spPr>
          <a:xfrm>
            <a:off x="3120642" y="3939833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ID" dirty="0" err="1"/>
              <a:t>Fayadh</a:t>
            </a:r>
            <a:r>
              <a:rPr lang="en-ID" dirty="0"/>
              <a:t> </a:t>
            </a:r>
            <a:r>
              <a:rPr lang="en-ID" dirty="0" err="1"/>
              <a:t>Fadilah</a:t>
            </a:r>
            <a:r>
              <a:rPr lang="en-ID" dirty="0"/>
              <a:t> </a:t>
            </a:r>
            <a:r>
              <a:rPr lang="en-ID" dirty="0" err="1"/>
              <a:t>Nasution</a:t>
            </a:r>
            <a:r>
              <a:rPr lang="en-ID" dirty="0"/>
              <a:t> </a:t>
            </a:r>
          </a:p>
        </p:txBody>
      </p:sp>
      <p:sp>
        <p:nvSpPr>
          <p:cNvPr id="34" name="Google Shape;1037;p55">
            <a:extLst>
              <a:ext uri="{FF2B5EF4-FFF2-40B4-BE49-F238E27FC236}">
                <a16:creationId xmlns:a16="http://schemas.microsoft.com/office/drawing/2014/main" id="{C43395E5-F119-4C18-9AF3-5167B0462E7C}"/>
              </a:ext>
            </a:extLst>
          </p:cNvPr>
          <p:cNvSpPr txBox="1">
            <a:spLocks/>
          </p:cNvSpPr>
          <p:nvPr/>
        </p:nvSpPr>
        <p:spPr>
          <a:xfrm>
            <a:off x="633085" y="3611367"/>
            <a:ext cx="2420100" cy="3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/>
              <a:t>211402118</a:t>
            </a:r>
          </a:p>
        </p:txBody>
      </p:sp>
      <p:sp>
        <p:nvSpPr>
          <p:cNvPr id="35" name="Google Shape;1040;p55">
            <a:extLst>
              <a:ext uri="{FF2B5EF4-FFF2-40B4-BE49-F238E27FC236}">
                <a16:creationId xmlns:a16="http://schemas.microsoft.com/office/drawing/2014/main" id="{3BC58ABC-3409-40D8-AABB-1D39EED085AD}"/>
              </a:ext>
            </a:extLst>
          </p:cNvPr>
          <p:cNvSpPr txBox="1">
            <a:spLocks/>
          </p:cNvSpPr>
          <p:nvPr/>
        </p:nvSpPr>
        <p:spPr>
          <a:xfrm>
            <a:off x="711042" y="3812119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ID" dirty="0"/>
              <a:t>Muhammad Ilham</a:t>
            </a:r>
          </a:p>
        </p:txBody>
      </p:sp>
      <p:grpSp>
        <p:nvGrpSpPr>
          <p:cNvPr id="41" name="Google Shape;11553;p82">
            <a:extLst>
              <a:ext uri="{FF2B5EF4-FFF2-40B4-BE49-F238E27FC236}">
                <a16:creationId xmlns:a16="http://schemas.microsoft.com/office/drawing/2014/main" id="{9C087D4A-1746-41AD-8C47-6007A2020156}"/>
              </a:ext>
            </a:extLst>
          </p:cNvPr>
          <p:cNvGrpSpPr/>
          <p:nvPr/>
        </p:nvGrpSpPr>
        <p:grpSpPr>
          <a:xfrm>
            <a:off x="1540750" y="1525190"/>
            <a:ext cx="441102" cy="575180"/>
            <a:chOff x="8047661" y="1501037"/>
            <a:chExt cx="278404" cy="355260"/>
          </a:xfrm>
          <a:solidFill>
            <a:schemeClr val="tx1"/>
          </a:solidFill>
        </p:grpSpPr>
        <p:sp>
          <p:nvSpPr>
            <p:cNvPr id="42" name="Google Shape;11554;p82">
              <a:extLst>
                <a:ext uri="{FF2B5EF4-FFF2-40B4-BE49-F238E27FC236}">
                  <a16:creationId xmlns:a16="http://schemas.microsoft.com/office/drawing/2014/main" id="{919EF792-DD63-4109-89FA-046AD9B0B18F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555;p82">
              <a:extLst>
                <a:ext uri="{FF2B5EF4-FFF2-40B4-BE49-F238E27FC236}">
                  <a16:creationId xmlns:a16="http://schemas.microsoft.com/office/drawing/2014/main" id="{89CDEDAE-0DFD-49CD-A28B-96397088836C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556;p82">
              <a:extLst>
                <a:ext uri="{FF2B5EF4-FFF2-40B4-BE49-F238E27FC236}">
                  <a16:creationId xmlns:a16="http://schemas.microsoft.com/office/drawing/2014/main" id="{5AC9362E-AA64-4322-B297-63AE0F8485C3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557;p82">
              <a:extLst>
                <a:ext uri="{FF2B5EF4-FFF2-40B4-BE49-F238E27FC236}">
                  <a16:creationId xmlns:a16="http://schemas.microsoft.com/office/drawing/2014/main" id="{B01564AF-4F7D-4502-BE79-55049F98B213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7AABE8-E0F9-452D-A73A-AA020D9D3D1F}"/>
              </a:ext>
            </a:extLst>
          </p:cNvPr>
          <p:cNvGrpSpPr/>
          <p:nvPr/>
        </p:nvGrpSpPr>
        <p:grpSpPr>
          <a:xfrm>
            <a:off x="3953333" y="1532024"/>
            <a:ext cx="445635" cy="584257"/>
            <a:chOff x="1623276" y="2525467"/>
            <a:chExt cx="445635" cy="584257"/>
          </a:xfrm>
        </p:grpSpPr>
        <p:sp>
          <p:nvSpPr>
            <p:cNvPr id="47" name="Google Shape;11182;p82">
              <a:extLst>
                <a:ext uri="{FF2B5EF4-FFF2-40B4-BE49-F238E27FC236}">
                  <a16:creationId xmlns:a16="http://schemas.microsoft.com/office/drawing/2014/main" id="{B405C572-2721-43DF-96AE-DF0D80E2DA73}"/>
                </a:ext>
              </a:extLst>
            </p:cNvPr>
            <p:cNvSpPr/>
            <p:nvPr/>
          </p:nvSpPr>
          <p:spPr>
            <a:xfrm>
              <a:off x="1623276" y="2525467"/>
              <a:ext cx="445635" cy="584257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83;p82">
              <a:extLst>
                <a:ext uri="{FF2B5EF4-FFF2-40B4-BE49-F238E27FC236}">
                  <a16:creationId xmlns:a16="http://schemas.microsoft.com/office/drawing/2014/main" id="{143EF6D4-9CC8-4D87-B66F-D7CB1E088F72}"/>
                </a:ext>
              </a:extLst>
            </p:cNvPr>
            <p:cNvSpPr/>
            <p:nvPr/>
          </p:nvSpPr>
          <p:spPr>
            <a:xfrm>
              <a:off x="1808503" y="2801161"/>
              <a:ext cx="74527" cy="2597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84;p82">
              <a:extLst>
                <a:ext uri="{FF2B5EF4-FFF2-40B4-BE49-F238E27FC236}">
                  <a16:creationId xmlns:a16="http://schemas.microsoft.com/office/drawing/2014/main" id="{603103FC-CF35-45FC-A3CF-4466EA0E745D}"/>
                </a:ext>
              </a:extLst>
            </p:cNvPr>
            <p:cNvSpPr/>
            <p:nvPr/>
          </p:nvSpPr>
          <p:spPr>
            <a:xfrm>
              <a:off x="1781304" y="2736753"/>
              <a:ext cx="17516" cy="26138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85;p82">
              <a:extLst>
                <a:ext uri="{FF2B5EF4-FFF2-40B4-BE49-F238E27FC236}">
                  <a16:creationId xmlns:a16="http://schemas.microsoft.com/office/drawing/2014/main" id="{677374B8-AC82-46AF-8541-5958C09041CB}"/>
                </a:ext>
              </a:extLst>
            </p:cNvPr>
            <p:cNvSpPr/>
            <p:nvPr/>
          </p:nvSpPr>
          <p:spPr>
            <a:xfrm>
              <a:off x="1892713" y="2736753"/>
              <a:ext cx="18169" cy="26138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86;p82">
              <a:extLst>
                <a:ext uri="{FF2B5EF4-FFF2-40B4-BE49-F238E27FC236}">
                  <a16:creationId xmlns:a16="http://schemas.microsoft.com/office/drawing/2014/main" id="{BEB69E3A-6811-4979-B624-10C26B1A9E01}"/>
                </a:ext>
              </a:extLst>
            </p:cNvPr>
            <p:cNvSpPr/>
            <p:nvPr/>
          </p:nvSpPr>
          <p:spPr>
            <a:xfrm>
              <a:off x="1771567" y="2709387"/>
              <a:ext cx="36338" cy="17852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87;p82">
              <a:extLst>
                <a:ext uri="{FF2B5EF4-FFF2-40B4-BE49-F238E27FC236}">
                  <a16:creationId xmlns:a16="http://schemas.microsoft.com/office/drawing/2014/main" id="{7043E9FD-9E3D-49BE-89AF-59D8D070A245}"/>
                </a:ext>
              </a:extLst>
            </p:cNvPr>
            <p:cNvSpPr/>
            <p:nvPr/>
          </p:nvSpPr>
          <p:spPr>
            <a:xfrm>
              <a:off x="1882975" y="2709387"/>
              <a:ext cx="36990" cy="17852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1520;p82">
            <a:extLst>
              <a:ext uri="{FF2B5EF4-FFF2-40B4-BE49-F238E27FC236}">
                <a16:creationId xmlns:a16="http://schemas.microsoft.com/office/drawing/2014/main" id="{E55FA4A8-73AB-4134-9330-BAD9425AEEA5}"/>
              </a:ext>
            </a:extLst>
          </p:cNvPr>
          <p:cNvGrpSpPr/>
          <p:nvPr/>
        </p:nvGrpSpPr>
        <p:grpSpPr>
          <a:xfrm>
            <a:off x="1600205" y="3069926"/>
            <a:ext cx="442958" cy="571774"/>
            <a:chOff x="7144274" y="1500214"/>
            <a:chExt cx="282174" cy="355735"/>
          </a:xfrm>
          <a:solidFill>
            <a:schemeClr val="tx1"/>
          </a:solidFill>
        </p:grpSpPr>
        <p:sp>
          <p:nvSpPr>
            <p:cNvPr id="66" name="Google Shape;11521;p82">
              <a:extLst>
                <a:ext uri="{FF2B5EF4-FFF2-40B4-BE49-F238E27FC236}">
                  <a16:creationId xmlns:a16="http://schemas.microsoft.com/office/drawing/2014/main" id="{B6CAD7F9-E665-4F6E-A039-ECBFA2DEFB5D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522;p82">
              <a:extLst>
                <a:ext uri="{FF2B5EF4-FFF2-40B4-BE49-F238E27FC236}">
                  <a16:creationId xmlns:a16="http://schemas.microsoft.com/office/drawing/2014/main" id="{ED141E2C-168F-413A-ABBD-C120871A6551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523;p82">
              <a:extLst>
                <a:ext uri="{FF2B5EF4-FFF2-40B4-BE49-F238E27FC236}">
                  <a16:creationId xmlns:a16="http://schemas.microsoft.com/office/drawing/2014/main" id="{73896A88-569B-4A7D-A8B3-76D0FAADAB89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524;p82">
              <a:extLst>
                <a:ext uri="{FF2B5EF4-FFF2-40B4-BE49-F238E27FC236}">
                  <a16:creationId xmlns:a16="http://schemas.microsoft.com/office/drawing/2014/main" id="{BF12B8ED-9DDB-4C24-80FA-CDB9C538204C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25;p82">
              <a:extLst>
                <a:ext uri="{FF2B5EF4-FFF2-40B4-BE49-F238E27FC236}">
                  <a16:creationId xmlns:a16="http://schemas.microsoft.com/office/drawing/2014/main" id="{5AB85CC9-8D68-4D5F-BC92-288D61D22119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526;p82">
              <a:extLst>
                <a:ext uri="{FF2B5EF4-FFF2-40B4-BE49-F238E27FC236}">
                  <a16:creationId xmlns:a16="http://schemas.microsoft.com/office/drawing/2014/main" id="{BC47F712-B8A1-4472-B231-05D61D8806EF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1133;p54">
            <a:extLst>
              <a:ext uri="{FF2B5EF4-FFF2-40B4-BE49-F238E27FC236}">
                <a16:creationId xmlns:a16="http://schemas.microsoft.com/office/drawing/2014/main" id="{970900E7-0F73-4B4A-9402-89FA28366D89}"/>
              </a:ext>
            </a:extLst>
          </p:cNvPr>
          <p:cNvGrpSpPr/>
          <p:nvPr/>
        </p:nvGrpSpPr>
        <p:grpSpPr>
          <a:xfrm>
            <a:off x="3999623" y="2992045"/>
            <a:ext cx="446293" cy="571774"/>
            <a:chOff x="7596157" y="1968159"/>
            <a:chExt cx="279544" cy="358142"/>
          </a:xfrm>
        </p:grpSpPr>
        <p:sp>
          <p:nvSpPr>
            <p:cNvPr id="73" name="Google Shape;1134;p54">
              <a:extLst>
                <a:ext uri="{FF2B5EF4-FFF2-40B4-BE49-F238E27FC236}">
                  <a16:creationId xmlns:a16="http://schemas.microsoft.com/office/drawing/2014/main" id="{D4D00B04-8A27-415A-B883-A0277DF7FD9D}"/>
                </a:ext>
              </a:extLst>
            </p:cNvPr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5;p54">
              <a:extLst>
                <a:ext uri="{FF2B5EF4-FFF2-40B4-BE49-F238E27FC236}">
                  <a16:creationId xmlns:a16="http://schemas.microsoft.com/office/drawing/2014/main" id="{9107F130-13A5-4487-A7CC-002EBDE919FB}"/>
                </a:ext>
              </a:extLst>
            </p:cNvPr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6;p54">
              <a:extLst>
                <a:ext uri="{FF2B5EF4-FFF2-40B4-BE49-F238E27FC236}">
                  <a16:creationId xmlns:a16="http://schemas.microsoft.com/office/drawing/2014/main" id="{BCD28253-9D1D-4F59-8C59-FDA1C7FA4897}"/>
                </a:ext>
              </a:extLst>
            </p:cNvPr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37;p54">
              <a:extLst>
                <a:ext uri="{FF2B5EF4-FFF2-40B4-BE49-F238E27FC236}">
                  <a16:creationId xmlns:a16="http://schemas.microsoft.com/office/drawing/2014/main" id="{D0162ABF-6A92-4A62-ACCF-E60A7F644B35}"/>
                </a:ext>
              </a:extLst>
            </p:cNvPr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8;p54">
              <a:extLst>
                <a:ext uri="{FF2B5EF4-FFF2-40B4-BE49-F238E27FC236}">
                  <a16:creationId xmlns:a16="http://schemas.microsoft.com/office/drawing/2014/main" id="{794294EC-9780-4E80-B2EF-79B475F11E4A}"/>
                </a:ext>
              </a:extLst>
            </p:cNvPr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39;p54">
              <a:extLst>
                <a:ext uri="{FF2B5EF4-FFF2-40B4-BE49-F238E27FC236}">
                  <a16:creationId xmlns:a16="http://schemas.microsoft.com/office/drawing/2014/main" id="{5347542E-F558-4763-AF98-FFEB2867D898}"/>
                </a:ext>
              </a:extLst>
            </p:cNvPr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" name="Google Shape;11553;p82">
            <a:extLst>
              <a:ext uri="{FF2B5EF4-FFF2-40B4-BE49-F238E27FC236}">
                <a16:creationId xmlns:a16="http://schemas.microsoft.com/office/drawing/2014/main" id="{1D91C2BE-8135-4A4C-83F0-9F7644E880A0}"/>
              </a:ext>
            </a:extLst>
          </p:cNvPr>
          <p:cNvGrpSpPr/>
          <p:nvPr/>
        </p:nvGrpSpPr>
        <p:grpSpPr>
          <a:xfrm>
            <a:off x="6473305" y="3038652"/>
            <a:ext cx="441102" cy="575180"/>
            <a:chOff x="8047661" y="1501037"/>
            <a:chExt cx="278404" cy="355260"/>
          </a:xfrm>
          <a:solidFill>
            <a:schemeClr val="tx1"/>
          </a:solidFill>
        </p:grpSpPr>
        <p:sp>
          <p:nvSpPr>
            <p:cNvPr id="80" name="Google Shape;11554;p82">
              <a:extLst>
                <a:ext uri="{FF2B5EF4-FFF2-40B4-BE49-F238E27FC236}">
                  <a16:creationId xmlns:a16="http://schemas.microsoft.com/office/drawing/2014/main" id="{DFE2ADB9-CBC3-4709-9ED0-85849A90434D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555;p82">
              <a:extLst>
                <a:ext uri="{FF2B5EF4-FFF2-40B4-BE49-F238E27FC236}">
                  <a16:creationId xmlns:a16="http://schemas.microsoft.com/office/drawing/2014/main" id="{51BF9755-E131-418E-9B18-C88F2B939F8D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56;p82">
              <a:extLst>
                <a:ext uri="{FF2B5EF4-FFF2-40B4-BE49-F238E27FC236}">
                  <a16:creationId xmlns:a16="http://schemas.microsoft.com/office/drawing/2014/main" id="{720035EA-0129-4F3A-8450-12D8E0C056E1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1557;p82">
              <a:extLst>
                <a:ext uri="{FF2B5EF4-FFF2-40B4-BE49-F238E27FC236}">
                  <a16:creationId xmlns:a16="http://schemas.microsoft.com/office/drawing/2014/main" id="{93F27CF5-E503-47B8-B804-1A851761C8F1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1E5C1E-A98C-48E9-B022-BD17B1870575}"/>
              </a:ext>
            </a:extLst>
          </p:cNvPr>
          <p:cNvGrpSpPr/>
          <p:nvPr/>
        </p:nvGrpSpPr>
        <p:grpSpPr>
          <a:xfrm>
            <a:off x="6408847" y="1525556"/>
            <a:ext cx="445635" cy="584257"/>
            <a:chOff x="1623276" y="2525467"/>
            <a:chExt cx="445635" cy="584257"/>
          </a:xfrm>
        </p:grpSpPr>
        <p:sp>
          <p:nvSpPr>
            <p:cNvPr id="85" name="Google Shape;11182;p82">
              <a:extLst>
                <a:ext uri="{FF2B5EF4-FFF2-40B4-BE49-F238E27FC236}">
                  <a16:creationId xmlns:a16="http://schemas.microsoft.com/office/drawing/2014/main" id="{3F352DB7-B0E7-4783-8012-E95F82A2BF6F}"/>
                </a:ext>
              </a:extLst>
            </p:cNvPr>
            <p:cNvSpPr/>
            <p:nvPr/>
          </p:nvSpPr>
          <p:spPr>
            <a:xfrm>
              <a:off x="1623276" y="2525467"/>
              <a:ext cx="445635" cy="584257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183;p82">
              <a:extLst>
                <a:ext uri="{FF2B5EF4-FFF2-40B4-BE49-F238E27FC236}">
                  <a16:creationId xmlns:a16="http://schemas.microsoft.com/office/drawing/2014/main" id="{69A7028A-4199-4DFB-ACF8-C25DD385033B}"/>
                </a:ext>
              </a:extLst>
            </p:cNvPr>
            <p:cNvSpPr/>
            <p:nvPr/>
          </p:nvSpPr>
          <p:spPr>
            <a:xfrm>
              <a:off x="1808503" y="2801161"/>
              <a:ext cx="74527" cy="2597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184;p82">
              <a:extLst>
                <a:ext uri="{FF2B5EF4-FFF2-40B4-BE49-F238E27FC236}">
                  <a16:creationId xmlns:a16="http://schemas.microsoft.com/office/drawing/2014/main" id="{8CAAE3B1-C407-44BE-B97F-77373A7721BD}"/>
                </a:ext>
              </a:extLst>
            </p:cNvPr>
            <p:cNvSpPr/>
            <p:nvPr/>
          </p:nvSpPr>
          <p:spPr>
            <a:xfrm>
              <a:off x="1781304" y="2736753"/>
              <a:ext cx="17516" cy="26138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185;p82">
              <a:extLst>
                <a:ext uri="{FF2B5EF4-FFF2-40B4-BE49-F238E27FC236}">
                  <a16:creationId xmlns:a16="http://schemas.microsoft.com/office/drawing/2014/main" id="{6C31ADEC-A537-4E51-90FC-38D78E11E058}"/>
                </a:ext>
              </a:extLst>
            </p:cNvPr>
            <p:cNvSpPr/>
            <p:nvPr/>
          </p:nvSpPr>
          <p:spPr>
            <a:xfrm>
              <a:off x="1892713" y="2736753"/>
              <a:ext cx="18169" cy="26138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186;p82">
              <a:extLst>
                <a:ext uri="{FF2B5EF4-FFF2-40B4-BE49-F238E27FC236}">
                  <a16:creationId xmlns:a16="http://schemas.microsoft.com/office/drawing/2014/main" id="{4B9AF792-A840-4325-9C88-E0461E972AC8}"/>
                </a:ext>
              </a:extLst>
            </p:cNvPr>
            <p:cNvSpPr/>
            <p:nvPr/>
          </p:nvSpPr>
          <p:spPr>
            <a:xfrm>
              <a:off x="1771567" y="2709387"/>
              <a:ext cx="36338" cy="17852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187;p82">
              <a:extLst>
                <a:ext uri="{FF2B5EF4-FFF2-40B4-BE49-F238E27FC236}">
                  <a16:creationId xmlns:a16="http://schemas.microsoft.com/office/drawing/2014/main" id="{2F7EED2D-3E64-49AA-9906-932EC9BC4F38}"/>
                </a:ext>
              </a:extLst>
            </p:cNvPr>
            <p:cNvSpPr/>
            <p:nvPr/>
          </p:nvSpPr>
          <p:spPr>
            <a:xfrm>
              <a:off x="1882975" y="2709387"/>
              <a:ext cx="36990" cy="17852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60D8D35-52DF-4563-B3FE-A14FD54788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96" y="2803731"/>
            <a:ext cx="4734617" cy="172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BB0487-E6BC-4E2C-A962-61C38C08FF9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22" y="995903"/>
            <a:ext cx="4734617" cy="1726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8" name="Google Shape;998;p52"/>
          <p:cNvGrpSpPr/>
          <p:nvPr/>
        </p:nvGrpSpPr>
        <p:grpSpPr>
          <a:xfrm>
            <a:off x="875859" y="1487676"/>
            <a:ext cx="2285544" cy="690040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939881" y="1548476"/>
            <a:ext cx="2086872" cy="44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13. </a:t>
            </a:r>
            <a:r>
              <a:rPr lang="en-ID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log_insert</a:t>
            </a:r>
            <a:r>
              <a:rPr lang="en-ID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penelitian_dosen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5833788" y="3424503"/>
            <a:ext cx="1770270" cy="723094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5940104" y="3488216"/>
            <a:ext cx="150293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14. log_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insert_surat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298242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410EE8F-EA0F-4A0A-9A7D-45A44A595D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02" y="3168919"/>
            <a:ext cx="5378116" cy="116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FFA88-9EA7-4D42-8D96-73D7592E52B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06" y="1079482"/>
            <a:ext cx="4905709" cy="1726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8" name="Google Shape;998;p52"/>
          <p:cNvGrpSpPr/>
          <p:nvPr/>
        </p:nvGrpSpPr>
        <p:grpSpPr>
          <a:xfrm>
            <a:off x="5603503" y="956518"/>
            <a:ext cx="2285544" cy="690040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5769622" y="1020033"/>
            <a:ext cx="2086872" cy="44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15. </a:t>
            </a:r>
            <a:r>
              <a:rPr lang="en-ID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log_insert</a:t>
            </a:r>
            <a:r>
              <a:rPr lang="en-ID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tugas_akhir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5674131" y="2946275"/>
            <a:ext cx="2495113" cy="723094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5829164" y="2983684"/>
            <a:ext cx="230152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16.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log_update</a:t>
            </a: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dosen_pembimbing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416543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4B5799-5F64-42CE-9AE7-ED67E1842A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7" y="1025694"/>
            <a:ext cx="4225789" cy="172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6D98DB-85B4-4CB8-A0E4-10E4DAB9C3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32" y="1772463"/>
            <a:ext cx="4848726" cy="2782453"/>
          </a:xfrm>
          <a:prstGeom prst="rect">
            <a:avLst/>
          </a:prstGeom>
        </p:spPr>
      </p:pic>
      <p:grpSp>
        <p:nvGrpSpPr>
          <p:cNvPr id="998" name="Google Shape;998;p52"/>
          <p:cNvGrpSpPr/>
          <p:nvPr/>
        </p:nvGrpSpPr>
        <p:grpSpPr>
          <a:xfrm>
            <a:off x="4597591" y="1025694"/>
            <a:ext cx="2789798" cy="526380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4702668" y="1059260"/>
            <a:ext cx="2492215" cy="39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17.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log_update_ebook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1588168" y="3831822"/>
            <a:ext cx="2031642" cy="723094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1713732" y="3904870"/>
            <a:ext cx="186903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18.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log_update</a:t>
            </a: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jenis_surat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420366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F67E71-F3F8-4E8A-8B8D-5DE05A0ED7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22" y="1113111"/>
            <a:ext cx="5418929" cy="1637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9CB222-8237-4FB1-8273-BB9FFA7098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22" y="3013678"/>
            <a:ext cx="5418929" cy="1374040"/>
          </a:xfrm>
          <a:prstGeom prst="rect">
            <a:avLst/>
          </a:prstGeom>
        </p:spPr>
      </p:pic>
      <p:grpSp>
        <p:nvGrpSpPr>
          <p:cNvPr id="998" name="Google Shape;998;p52"/>
          <p:cNvGrpSpPr/>
          <p:nvPr/>
        </p:nvGrpSpPr>
        <p:grpSpPr>
          <a:xfrm>
            <a:off x="854243" y="1608217"/>
            <a:ext cx="1923863" cy="804646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490826" y="1730541"/>
            <a:ext cx="2598511" cy="4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19.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log_update</a:t>
            </a: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kategori_repo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854243" y="3307295"/>
            <a:ext cx="1985210" cy="723094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854243" y="3351835"/>
            <a:ext cx="187167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20.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log_update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_keyword</a:t>
            </a:r>
          </a:p>
        </p:txBody>
      </p:sp>
    </p:spTree>
    <p:extLst>
      <p:ext uri="{BB962C8B-B14F-4D97-AF65-F5344CB8AC3E}">
        <p14:creationId xmlns:p14="http://schemas.microsoft.com/office/powerpoint/2010/main" val="57744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AB8E811-DF40-449C-981C-6FF8B3CC1F8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"/>
          <a:stretch/>
        </p:blipFill>
        <p:spPr bwMode="auto">
          <a:xfrm>
            <a:off x="2839453" y="3410513"/>
            <a:ext cx="4951246" cy="1112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EDDDF-83E6-4572-85B4-7F825661937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/>
          <a:stretch/>
        </p:blipFill>
        <p:spPr bwMode="auto">
          <a:xfrm>
            <a:off x="1657734" y="894947"/>
            <a:ext cx="4445668" cy="24123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98" name="Google Shape;998;p52"/>
          <p:cNvGrpSpPr/>
          <p:nvPr/>
        </p:nvGrpSpPr>
        <p:grpSpPr>
          <a:xfrm>
            <a:off x="5821035" y="967846"/>
            <a:ext cx="2261186" cy="804646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5652373" y="1044741"/>
            <a:ext cx="2598511" cy="4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21.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log_update</a:t>
            </a: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penelitian_dosen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932518" y="3708385"/>
            <a:ext cx="1985210" cy="723094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980820" y="3754052"/>
            <a:ext cx="187167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22.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log_update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prodi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416666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E297ECE-35A7-494A-9F4F-4E3E48BE5F5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/>
          <a:stretch/>
        </p:blipFill>
        <p:spPr bwMode="auto">
          <a:xfrm>
            <a:off x="810255" y="1807904"/>
            <a:ext cx="4267701" cy="22000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5248CF-CA69-4C0C-A67E-E789C176705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/>
          <a:stretch/>
        </p:blipFill>
        <p:spPr bwMode="auto">
          <a:xfrm>
            <a:off x="4241497" y="2197305"/>
            <a:ext cx="4092248" cy="23021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98" name="Google Shape;998;p52"/>
          <p:cNvGrpSpPr/>
          <p:nvPr/>
        </p:nvGrpSpPr>
        <p:grpSpPr>
          <a:xfrm>
            <a:off x="763856" y="1135527"/>
            <a:ext cx="1923863" cy="713859"/>
            <a:chOff x="6825400" y="3236475"/>
            <a:chExt cx="1598600" cy="581650"/>
          </a:xfrm>
        </p:grpSpPr>
        <p:sp>
          <p:nvSpPr>
            <p:cNvPr id="999" name="Google Shape;999;p52"/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396806" y="1237790"/>
            <a:ext cx="2598511" cy="4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23.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log_update</a:t>
            </a: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surat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6426354" y="1540052"/>
            <a:ext cx="1985210" cy="723094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6413740" y="1605892"/>
            <a:ext cx="19978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24.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log_update</a:t>
            </a: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tugas_akhir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2314599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63DD43-43F1-473C-BFFF-18167E40736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/>
          <a:stretch/>
        </p:blipFill>
        <p:spPr bwMode="auto">
          <a:xfrm>
            <a:off x="1113509" y="1196446"/>
            <a:ext cx="4726327" cy="1069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5D280A-EB1F-4A2C-9D10-3BCFA10F50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10" y="2388564"/>
            <a:ext cx="4726326" cy="1947174"/>
          </a:xfrm>
          <a:prstGeom prst="rect">
            <a:avLst/>
          </a:prstGeom>
        </p:spPr>
      </p:pic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5561326" y="3002151"/>
            <a:ext cx="2559696" cy="601721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5565108" y="3002151"/>
            <a:ext cx="2480596" cy="47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26.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penelitian_dosen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6" name="Google Shape;998;p52">
            <a:extLst>
              <a:ext uri="{FF2B5EF4-FFF2-40B4-BE49-F238E27FC236}">
                <a16:creationId xmlns:a16="http://schemas.microsoft.com/office/drawing/2014/main" id="{E5BEFAAF-D8E9-4709-B7FF-F9E4BABF093A}"/>
              </a:ext>
            </a:extLst>
          </p:cNvPr>
          <p:cNvGrpSpPr/>
          <p:nvPr/>
        </p:nvGrpSpPr>
        <p:grpSpPr>
          <a:xfrm>
            <a:off x="5482226" y="1487141"/>
            <a:ext cx="2559696" cy="601721"/>
            <a:chOff x="6825400" y="3236475"/>
            <a:chExt cx="1598600" cy="581650"/>
          </a:xfrm>
        </p:grpSpPr>
        <p:sp>
          <p:nvSpPr>
            <p:cNvPr id="17" name="Google Shape;999;p52">
              <a:extLst>
                <a:ext uri="{FF2B5EF4-FFF2-40B4-BE49-F238E27FC236}">
                  <a16:creationId xmlns:a16="http://schemas.microsoft.com/office/drawing/2014/main" id="{ECCB7992-96C9-49D1-B5E4-A4BE6E6E3BE7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0;p52">
              <a:extLst>
                <a:ext uri="{FF2B5EF4-FFF2-40B4-BE49-F238E27FC236}">
                  <a16:creationId xmlns:a16="http://schemas.microsoft.com/office/drawing/2014/main" id="{6992C095-5DBE-45AC-83B0-09CEACC5219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5843618" y="1540159"/>
            <a:ext cx="1782305" cy="37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25.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mahasiswa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66396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5C12E3-0884-45A5-8C2E-425B3DE8E2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53" y="2427233"/>
            <a:ext cx="4990866" cy="209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160F45-C135-47E2-A0FE-666E68CA77B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/>
          <a:stretch/>
        </p:blipFill>
        <p:spPr bwMode="auto">
          <a:xfrm>
            <a:off x="1696453" y="1278349"/>
            <a:ext cx="4990866" cy="10178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6401983" y="2334894"/>
            <a:ext cx="1358385" cy="601721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6360006" y="2341279"/>
            <a:ext cx="1358385" cy="46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28.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surat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6" name="Google Shape;998;p52">
            <a:extLst>
              <a:ext uri="{FF2B5EF4-FFF2-40B4-BE49-F238E27FC236}">
                <a16:creationId xmlns:a16="http://schemas.microsoft.com/office/drawing/2014/main" id="{E5BEFAAF-D8E9-4709-B7FF-F9E4BABF093A}"/>
              </a:ext>
            </a:extLst>
          </p:cNvPr>
          <p:cNvGrpSpPr/>
          <p:nvPr/>
        </p:nvGrpSpPr>
        <p:grpSpPr>
          <a:xfrm>
            <a:off x="789082" y="886858"/>
            <a:ext cx="1327648" cy="601721"/>
            <a:chOff x="6825400" y="3236475"/>
            <a:chExt cx="1598600" cy="581650"/>
          </a:xfrm>
        </p:grpSpPr>
        <p:sp>
          <p:nvSpPr>
            <p:cNvPr id="17" name="Google Shape;999;p52">
              <a:extLst>
                <a:ext uri="{FF2B5EF4-FFF2-40B4-BE49-F238E27FC236}">
                  <a16:creationId xmlns:a16="http://schemas.microsoft.com/office/drawing/2014/main" id="{ECCB7992-96C9-49D1-B5E4-A4BE6E6E3BE7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0;p52">
              <a:extLst>
                <a:ext uri="{FF2B5EF4-FFF2-40B4-BE49-F238E27FC236}">
                  <a16:creationId xmlns:a16="http://schemas.microsoft.com/office/drawing/2014/main" id="{6992C095-5DBE-45AC-83B0-09CEACC5219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561754" y="960479"/>
            <a:ext cx="1782305" cy="37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27.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prodi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1699516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9CD889-9FA5-4074-A8F2-FDC09B6489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37" y="1349030"/>
            <a:ext cx="5101389" cy="3141529"/>
          </a:xfrm>
          <a:prstGeom prst="rect">
            <a:avLst/>
          </a:prstGeom>
        </p:spPr>
      </p:pic>
      <p:grpSp>
        <p:nvGrpSpPr>
          <p:cNvPr id="16" name="Google Shape;998;p52">
            <a:extLst>
              <a:ext uri="{FF2B5EF4-FFF2-40B4-BE49-F238E27FC236}">
                <a16:creationId xmlns:a16="http://schemas.microsoft.com/office/drawing/2014/main" id="{E5BEFAAF-D8E9-4709-B7FF-F9E4BABF093A}"/>
              </a:ext>
            </a:extLst>
          </p:cNvPr>
          <p:cNvGrpSpPr/>
          <p:nvPr/>
        </p:nvGrpSpPr>
        <p:grpSpPr>
          <a:xfrm>
            <a:off x="3582909" y="944713"/>
            <a:ext cx="1978181" cy="518075"/>
            <a:chOff x="6825400" y="3236475"/>
            <a:chExt cx="1598600" cy="581650"/>
          </a:xfrm>
        </p:grpSpPr>
        <p:sp>
          <p:nvSpPr>
            <p:cNvPr id="17" name="Google Shape;999;p52">
              <a:extLst>
                <a:ext uri="{FF2B5EF4-FFF2-40B4-BE49-F238E27FC236}">
                  <a16:creationId xmlns:a16="http://schemas.microsoft.com/office/drawing/2014/main" id="{ECCB7992-96C9-49D1-B5E4-A4BE6E6E3BE7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00;p52">
              <a:extLst>
                <a:ext uri="{FF2B5EF4-FFF2-40B4-BE49-F238E27FC236}">
                  <a16:creationId xmlns:a16="http://schemas.microsoft.com/office/drawing/2014/main" id="{6992C095-5DBE-45AC-83B0-09CEACC5219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3366487" y="1058471"/>
            <a:ext cx="2349888" cy="29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29.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tugas_akhir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422186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05992A8-9E21-4B24-A498-5368E19F92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89" y="3062745"/>
            <a:ext cx="4621044" cy="1520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081B5C-C7C5-4625-92D3-56AE2D10CD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31" y="960480"/>
            <a:ext cx="4621044" cy="2022045"/>
          </a:xfrm>
          <a:prstGeom prst="rect">
            <a:avLst/>
          </a:prstGeom>
        </p:spPr>
      </p:pic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747904" y="3006232"/>
            <a:ext cx="2368274" cy="451618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906779" y="3043049"/>
            <a:ext cx="2123707" cy="26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31.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view_ebook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6" name="Google Shape;998;p52">
            <a:extLst>
              <a:ext uri="{FF2B5EF4-FFF2-40B4-BE49-F238E27FC236}">
                <a16:creationId xmlns:a16="http://schemas.microsoft.com/office/drawing/2014/main" id="{E5BEFAAF-D8E9-4709-B7FF-F9E4BABF093A}"/>
              </a:ext>
            </a:extLst>
          </p:cNvPr>
          <p:cNvGrpSpPr/>
          <p:nvPr/>
        </p:nvGrpSpPr>
        <p:grpSpPr>
          <a:xfrm>
            <a:off x="747904" y="924471"/>
            <a:ext cx="2368274" cy="495256"/>
            <a:chOff x="6825400" y="3236475"/>
            <a:chExt cx="1598600" cy="581650"/>
          </a:xfrm>
        </p:grpSpPr>
        <p:sp>
          <p:nvSpPr>
            <p:cNvPr id="17" name="Google Shape;999;p52">
              <a:extLst>
                <a:ext uri="{FF2B5EF4-FFF2-40B4-BE49-F238E27FC236}">
                  <a16:creationId xmlns:a16="http://schemas.microsoft.com/office/drawing/2014/main" id="{ECCB7992-96C9-49D1-B5E4-A4BE6E6E3BE7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0;p52">
              <a:extLst>
                <a:ext uri="{FF2B5EF4-FFF2-40B4-BE49-F238E27FC236}">
                  <a16:creationId xmlns:a16="http://schemas.microsoft.com/office/drawing/2014/main" id="{6992C095-5DBE-45AC-83B0-09CEACC5219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561753" y="960480"/>
            <a:ext cx="2554425" cy="26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30.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view_desertasi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38177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Pendahuluan</a:t>
            </a:r>
            <a:endParaRPr sz="2800"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1B7D5E-5D31-4444-8EC5-0F31E3263BF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14" y="2527220"/>
            <a:ext cx="4809186" cy="2103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25CEE7-3A04-47A3-921C-DAF5E142C4E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07" y="933282"/>
            <a:ext cx="4809186" cy="1520758"/>
          </a:xfrm>
          <a:prstGeom prst="rect">
            <a:avLst/>
          </a:prstGeom>
        </p:spPr>
      </p:pic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6395797" y="3304113"/>
            <a:ext cx="1636294" cy="702625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6126807" y="3366022"/>
            <a:ext cx="2123707" cy="50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33. view_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skripsi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6" name="Google Shape;998;p52">
            <a:extLst>
              <a:ext uri="{FF2B5EF4-FFF2-40B4-BE49-F238E27FC236}">
                <a16:creationId xmlns:a16="http://schemas.microsoft.com/office/drawing/2014/main" id="{E5BEFAAF-D8E9-4709-B7FF-F9E4BABF093A}"/>
              </a:ext>
            </a:extLst>
          </p:cNvPr>
          <p:cNvGrpSpPr/>
          <p:nvPr/>
        </p:nvGrpSpPr>
        <p:grpSpPr>
          <a:xfrm>
            <a:off x="6395797" y="1336592"/>
            <a:ext cx="1636294" cy="890126"/>
            <a:chOff x="6825400" y="3236475"/>
            <a:chExt cx="1598600" cy="581650"/>
          </a:xfrm>
        </p:grpSpPr>
        <p:sp>
          <p:nvSpPr>
            <p:cNvPr id="17" name="Google Shape;999;p52">
              <a:extLst>
                <a:ext uri="{FF2B5EF4-FFF2-40B4-BE49-F238E27FC236}">
                  <a16:creationId xmlns:a16="http://schemas.microsoft.com/office/drawing/2014/main" id="{ECCB7992-96C9-49D1-B5E4-A4BE6E6E3BE7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0;p52">
              <a:extLst>
                <a:ext uri="{FF2B5EF4-FFF2-40B4-BE49-F238E27FC236}">
                  <a16:creationId xmlns:a16="http://schemas.microsoft.com/office/drawing/2014/main" id="{6992C095-5DBE-45AC-83B0-09CEACC5219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5608003" y="1576707"/>
            <a:ext cx="3262446" cy="32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32. view_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penelitian</a:t>
            </a: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_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dosen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1144404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A8291E1-52EB-4419-A341-D60CE0129F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62" y="2731194"/>
            <a:ext cx="4117365" cy="1795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92EF9-86FB-4089-9D79-2E3007FEA39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1" y="947579"/>
            <a:ext cx="3971300" cy="1795621"/>
          </a:xfrm>
          <a:prstGeom prst="rect">
            <a:avLst/>
          </a:prstGeom>
        </p:spPr>
      </p:pic>
      <p:grpSp>
        <p:nvGrpSpPr>
          <p:cNvPr id="135" name="Google Shape;998;p52">
            <a:extLst>
              <a:ext uri="{FF2B5EF4-FFF2-40B4-BE49-F238E27FC236}">
                <a16:creationId xmlns:a16="http://schemas.microsoft.com/office/drawing/2014/main" id="{08566DE4-825C-4541-9CEB-554DDF89CDF0}"/>
              </a:ext>
            </a:extLst>
          </p:cNvPr>
          <p:cNvGrpSpPr/>
          <p:nvPr/>
        </p:nvGrpSpPr>
        <p:grpSpPr>
          <a:xfrm>
            <a:off x="5388054" y="2248088"/>
            <a:ext cx="1914780" cy="502636"/>
            <a:chOff x="6825400" y="3236475"/>
            <a:chExt cx="1598600" cy="581650"/>
          </a:xfrm>
        </p:grpSpPr>
        <p:sp>
          <p:nvSpPr>
            <p:cNvPr id="136" name="Google Shape;999;p52">
              <a:extLst>
                <a:ext uri="{FF2B5EF4-FFF2-40B4-BE49-F238E27FC236}">
                  <a16:creationId xmlns:a16="http://schemas.microsoft.com/office/drawing/2014/main" id="{7D2C0CC9-4D9B-41C8-9AEC-D873DF19B274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;p52">
              <a:extLst>
                <a:ext uri="{FF2B5EF4-FFF2-40B4-BE49-F238E27FC236}">
                  <a16:creationId xmlns:a16="http://schemas.microsoft.com/office/drawing/2014/main" id="{302BDC42-330B-4AC9-8D52-C1AE5C72B6D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52">
            <a:extLst>
              <a:ext uri="{FF2B5EF4-FFF2-40B4-BE49-F238E27FC236}">
                <a16:creationId xmlns:a16="http://schemas.microsoft.com/office/drawing/2014/main" id="{6A5B69E3-4650-45EF-B640-BCB456EAAC75}"/>
              </a:ext>
            </a:extLst>
          </p:cNvPr>
          <p:cNvSpPr txBox="1"/>
          <p:nvPr/>
        </p:nvSpPr>
        <p:spPr>
          <a:xfrm>
            <a:off x="5167924" y="2216151"/>
            <a:ext cx="2355040" cy="50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35.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view_thesis</a:t>
            </a:r>
            <a:endParaRPr lang="en-US"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6" name="Google Shape;998;p52">
            <a:extLst>
              <a:ext uri="{FF2B5EF4-FFF2-40B4-BE49-F238E27FC236}">
                <a16:creationId xmlns:a16="http://schemas.microsoft.com/office/drawing/2014/main" id="{E5BEFAAF-D8E9-4709-B7FF-F9E4BABF093A}"/>
              </a:ext>
            </a:extLst>
          </p:cNvPr>
          <p:cNvGrpSpPr/>
          <p:nvPr/>
        </p:nvGrpSpPr>
        <p:grpSpPr>
          <a:xfrm>
            <a:off x="1671525" y="2706436"/>
            <a:ext cx="1944112" cy="489809"/>
            <a:chOff x="6825400" y="3236475"/>
            <a:chExt cx="1598600" cy="581650"/>
          </a:xfrm>
        </p:grpSpPr>
        <p:sp>
          <p:nvSpPr>
            <p:cNvPr id="17" name="Google Shape;999;p52">
              <a:extLst>
                <a:ext uri="{FF2B5EF4-FFF2-40B4-BE49-F238E27FC236}">
                  <a16:creationId xmlns:a16="http://schemas.microsoft.com/office/drawing/2014/main" id="{ECCB7992-96C9-49D1-B5E4-A4BE6E6E3BE7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0;p52">
              <a:extLst>
                <a:ext uri="{FF2B5EF4-FFF2-40B4-BE49-F238E27FC236}">
                  <a16:creationId xmlns:a16="http://schemas.microsoft.com/office/drawing/2014/main" id="{6992C095-5DBE-45AC-83B0-09CEACC5219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982319" y="2784694"/>
            <a:ext cx="3262446" cy="32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34.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view_surat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229543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09E701-9FF7-4A35-AF28-A39892CB88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05" y="1245897"/>
            <a:ext cx="5522495" cy="2549684"/>
          </a:xfrm>
          <a:prstGeom prst="rect">
            <a:avLst/>
          </a:prstGeom>
        </p:spPr>
      </p:pic>
      <p:grpSp>
        <p:nvGrpSpPr>
          <p:cNvPr id="16" name="Google Shape;998;p52">
            <a:extLst>
              <a:ext uri="{FF2B5EF4-FFF2-40B4-BE49-F238E27FC236}">
                <a16:creationId xmlns:a16="http://schemas.microsoft.com/office/drawing/2014/main" id="{E5BEFAAF-D8E9-4709-B7FF-F9E4BABF093A}"/>
              </a:ext>
            </a:extLst>
          </p:cNvPr>
          <p:cNvGrpSpPr/>
          <p:nvPr/>
        </p:nvGrpSpPr>
        <p:grpSpPr>
          <a:xfrm>
            <a:off x="3195783" y="3681014"/>
            <a:ext cx="2634916" cy="518075"/>
            <a:chOff x="6825400" y="3236475"/>
            <a:chExt cx="1598600" cy="581650"/>
          </a:xfrm>
        </p:grpSpPr>
        <p:sp>
          <p:nvSpPr>
            <p:cNvPr id="17" name="Google Shape;999;p52">
              <a:extLst>
                <a:ext uri="{FF2B5EF4-FFF2-40B4-BE49-F238E27FC236}">
                  <a16:creationId xmlns:a16="http://schemas.microsoft.com/office/drawing/2014/main" id="{ECCB7992-96C9-49D1-B5E4-A4BE6E6E3BE7}"/>
                </a:ext>
              </a:extLst>
            </p:cNvPr>
            <p:cNvSpPr/>
            <p:nvPr/>
          </p:nvSpPr>
          <p:spPr>
            <a:xfrm>
              <a:off x="6874800" y="32877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00;p52">
              <a:extLst>
                <a:ext uri="{FF2B5EF4-FFF2-40B4-BE49-F238E27FC236}">
                  <a16:creationId xmlns:a16="http://schemas.microsoft.com/office/drawing/2014/main" id="{6992C095-5DBE-45AC-83B0-09CEACC52197}"/>
                </a:ext>
              </a:extLst>
            </p:cNvPr>
            <p:cNvSpPr/>
            <p:nvPr/>
          </p:nvSpPr>
          <p:spPr>
            <a:xfrm>
              <a:off x="6825400" y="32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52"/>
          <p:cNvSpPr txBox="1"/>
          <p:nvPr/>
        </p:nvSpPr>
        <p:spPr>
          <a:xfrm>
            <a:off x="3232589" y="3813385"/>
            <a:ext cx="2479880" cy="244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36. </a:t>
            </a:r>
            <a:r>
              <a:rPr lang="en-US" sz="1600" b="1" dirty="0" err="1">
                <a:solidFill>
                  <a:srgbClr val="FFFFFF"/>
                </a:solidFill>
                <a:latin typeface="Epilogue"/>
                <a:ea typeface="Epilogue"/>
                <a:cs typeface="Epilogue"/>
                <a:sym typeface="Epilogue"/>
              </a:rPr>
              <a:t>view_tugas_akhir</a:t>
            </a:r>
            <a:endParaRPr sz="1600" b="1" dirty="0">
              <a:solidFill>
                <a:srgbClr val="FFFFF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635941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0"/>
          <p:cNvSpPr/>
          <p:nvPr/>
        </p:nvSpPr>
        <p:spPr>
          <a:xfrm>
            <a:off x="1439547" y="1046436"/>
            <a:ext cx="5207723" cy="41697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0"/>
          <p:cNvSpPr/>
          <p:nvPr/>
        </p:nvSpPr>
        <p:spPr>
          <a:xfrm>
            <a:off x="1351927" y="967824"/>
            <a:ext cx="1320044" cy="41697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30;p54">
            <a:extLst>
              <a:ext uri="{FF2B5EF4-FFF2-40B4-BE49-F238E27FC236}">
                <a16:creationId xmlns:a16="http://schemas.microsoft.com/office/drawing/2014/main" id="{0C178475-8390-445A-990B-C278C45D3B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1971" y="851992"/>
            <a:ext cx="39753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tx1"/>
                </a:solidFill>
              </a:rPr>
              <a:t>Relasi Antar Tabel</a:t>
            </a:r>
            <a:endParaRPr sz="3000" dirty="0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ABB3222-F1F7-4163-B1E5-E90A7C7ADD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99" y="1579244"/>
            <a:ext cx="6228002" cy="3022191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oogle Shape;1091;p58">
            <a:extLst>
              <a:ext uri="{FF2B5EF4-FFF2-40B4-BE49-F238E27FC236}">
                <a16:creationId xmlns:a16="http://schemas.microsoft.com/office/drawing/2014/main" id="{3392E41A-355C-4134-A05B-60FCAE3B91B7}"/>
              </a:ext>
            </a:extLst>
          </p:cNvPr>
          <p:cNvGrpSpPr/>
          <p:nvPr/>
        </p:nvGrpSpPr>
        <p:grpSpPr>
          <a:xfrm rot="1791195">
            <a:off x="6906627" y="1003942"/>
            <a:ext cx="1153639" cy="997551"/>
            <a:chOff x="10227664" y="2359486"/>
            <a:chExt cx="726427" cy="628141"/>
          </a:xfrm>
        </p:grpSpPr>
        <p:sp>
          <p:nvSpPr>
            <p:cNvPr id="30" name="Google Shape;1092;p58">
              <a:extLst>
                <a:ext uri="{FF2B5EF4-FFF2-40B4-BE49-F238E27FC236}">
                  <a16:creationId xmlns:a16="http://schemas.microsoft.com/office/drawing/2014/main" id="{71804E8E-52E2-40E8-B43B-D4DB66AAEF7C}"/>
                </a:ext>
              </a:extLst>
            </p:cNvPr>
            <p:cNvSpPr/>
            <p:nvPr/>
          </p:nvSpPr>
          <p:spPr>
            <a:xfrm>
              <a:off x="10445680" y="2862227"/>
              <a:ext cx="139451" cy="125400"/>
            </a:xfrm>
            <a:custGeom>
              <a:avLst/>
              <a:gdLst/>
              <a:ahLst/>
              <a:cxnLst/>
              <a:rect l="l" t="t" r="r" b="b"/>
              <a:pathLst>
                <a:path w="1965" h="1767" extrusionOk="0">
                  <a:moveTo>
                    <a:pt x="0" y="1"/>
                  </a:moveTo>
                  <a:lnTo>
                    <a:pt x="1350" y="1766"/>
                  </a:lnTo>
                  <a:lnTo>
                    <a:pt x="1965" y="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3;p58">
              <a:extLst>
                <a:ext uri="{FF2B5EF4-FFF2-40B4-BE49-F238E27FC236}">
                  <a16:creationId xmlns:a16="http://schemas.microsoft.com/office/drawing/2014/main" id="{89B89368-5DD1-489A-837A-A22565EFBD5C}"/>
                </a:ext>
              </a:extLst>
            </p:cNvPr>
            <p:cNvSpPr/>
            <p:nvPr/>
          </p:nvSpPr>
          <p:spPr>
            <a:xfrm>
              <a:off x="10227664" y="2359486"/>
              <a:ext cx="726423" cy="587682"/>
            </a:xfrm>
            <a:custGeom>
              <a:avLst/>
              <a:gdLst/>
              <a:ahLst/>
              <a:cxnLst/>
              <a:rect l="l" t="t" r="r" b="b"/>
              <a:pathLst>
                <a:path w="10236" h="8281" extrusionOk="0">
                  <a:moveTo>
                    <a:pt x="10235" y="1"/>
                  </a:moveTo>
                  <a:lnTo>
                    <a:pt x="121" y="5979"/>
                  </a:lnTo>
                  <a:cubicBezTo>
                    <a:pt x="43" y="6026"/>
                    <a:pt x="0" y="6116"/>
                    <a:pt x="13" y="6207"/>
                  </a:cubicBezTo>
                  <a:cubicBezTo>
                    <a:pt x="27" y="6298"/>
                    <a:pt x="93" y="6371"/>
                    <a:pt x="183" y="6392"/>
                  </a:cubicBezTo>
                  <a:lnTo>
                    <a:pt x="7983" y="8265"/>
                  </a:lnTo>
                  <a:cubicBezTo>
                    <a:pt x="8027" y="8275"/>
                    <a:pt x="8071" y="8280"/>
                    <a:pt x="8115" y="8280"/>
                  </a:cubicBezTo>
                  <a:cubicBezTo>
                    <a:pt x="8222" y="8280"/>
                    <a:pt x="8327" y="8250"/>
                    <a:pt x="8417" y="8192"/>
                  </a:cubicBezTo>
                  <a:cubicBezTo>
                    <a:pt x="8546" y="8109"/>
                    <a:pt x="8637" y="7978"/>
                    <a:pt x="8666" y="7828"/>
                  </a:cubicBezTo>
                  <a:lnTo>
                    <a:pt x="10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4;p58">
              <a:extLst>
                <a:ext uri="{FF2B5EF4-FFF2-40B4-BE49-F238E27FC236}">
                  <a16:creationId xmlns:a16="http://schemas.microsoft.com/office/drawing/2014/main" id="{92379B51-B523-4C3A-B82E-E57E3C860A28}"/>
                </a:ext>
              </a:extLst>
            </p:cNvPr>
            <p:cNvSpPr/>
            <p:nvPr/>
          </p:nvSpPr>
          <p:spPr>
            <a:xfrm>
              <a:off x="10445680" y="2359486"/>
              <a:ext cx="508411" cy="560288"/>
            </a:xfrm>
            <a:custGeom>
              <a:avLst/>
              <a:gdLst/>
              <a:ahLst/>
              <a:cxnLst/>
              <a:rect l="l" t="t" r="r" b="b"/>
              <a:pathLst>
                <a:path w="7164" h="7895" extrusionOk="0">
                  <a:moveTo>
                    <a:pt x="7163" y="1"/>
                  </a:moveTo>
                  <a:lnTo>
                    <a:pt x="0" y="7085"/>
                  </a:lnTo>
                  <a:lnTo>
                    <a:pt x="1612" y="7895"/>
                  </a:lnTo>
                  <a:lnTo>
                    <a:pt x="1612" y="7895"/>
                  </a:lnTo>
                  <a:lnTo>
                    <a:pt x="1258" y="7390"/>
                  </a:lnTo>
                  <a:lnTo>
                    <a:pt x="71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5;p58">
              <a:extLst>
                <a:ext uri="{FF2B5EF4-FFF2-40B4-BE49-F238E27FC236}">
                  <a16:creationId xmlns:a16="http://schemas.microsoft.com/office/drawing/2014/main" id="{7427D9A6-6C46-4229-B271-F76E3C34A140}"/>
                </a:ext>
              </a:extLst>
            </p:cNvPr>
            <p:cNvSpPr/>
            <p:nvPr/>
          </p:nvSpPr>
          <p:spPr>
            <a:xfrm>
              <a:off x="10534888" y="2883873"/>
              <a:ext cx="53155" cy="103754"/>
            </a:xfrm>
            <a:custGeom>
              <a:avLst/>
              <a:gdLst/>
              <a:ahLst/>
              <a:cxnLst/>
              <a:rect l="l" t="t" r="r" b="b"/>
              <a:pathLst>
                <a:path w="749" h="1462" extrusionOk="0">
                  <a:moveTo>
                    <a:pt x="1" y="1"/>
                  </a:moveTo>
                  <a:lnTo>
                    <a:pt x="93" y="1461"/>
                  </a:lnTo>
                  <a:lnTo>
                    <a:pt x="749" y="1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878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0;p54">
            <a:extLst>
              <a:ext uri="{FF2B5EF4-FFF2-40B4-BE49-F238E27FC236}">
                <a16:creationId xmlns:a16="http://schemas.microsoft.com/office/drawing/2014/main" id="{6A98C547-D4A7-45BF-97D0-63A22F320201}"/>
              </a:ext>
            </a:extLst>
          </p:cNvPr>
          <p:cNvSpPr txBox="1">
            <a:spLocks/>
          </p:cNvSpPr>
          <p:nvPr/>
        </p:nvSpPr>
        <p:spPr>
          <a:xfrm>
            <a:off x="3098110" y="856163"/>
            <a:ext cx="2947779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Epilogue"/>
              <a:buNone/>
              <a:defRPr sz="62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Epilogue"/>
              <a:buNone/>
              <a:defRPr sz="62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Epilogue"/>
              <a:buNone/>
              <a:defRPr sz="62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Epilogue"/>
              <a:buNone/>
              <a:defRPr sz="62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Epilogue"/>
              <a:buNone/>
              <a:defRPr sz="62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Epilogue"/>
              <a:buNone/>
              <a:defRPr sz="62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Epilogue"/>
              <a:buNone/>
              <a:defRPr sz="62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Epilogue"/>
              <a:buNone/>
              <a:defRPr sz="62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Epilogue"/>
              <a:buNone/>
              <a:defRPr sz="62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>
              <a:buClr>
                <a:schemeClr val="hlink"/>
              </a:buClr>
              <a:buSzPts val="1100"/>
              <a:buFont typeface="Arial"/>
              <a:buNone/>
            </a:pPr>
            <a:r>
              <a:rPr lang="en-ID" sz="3000" dirty="0">
                <a:solidFill>
                  <a:schemeClr val="tx1"/>
                </a:solidFill>
              </a:rPr>
              <a:t>Daftar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7312-3466-4EE9-A2FA-AF87D2DD5E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3" y="1430363"/>
            <a:ext cx="3592286" cy="30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54769-28EE-492E-98C9-B7271235285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90" y="1430363"/>
            <a:ext cx="3592287" cy="306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019;p54">
            <a:extLst>
              <a:ext uri="{FF2B5EF4-FFF2-40B4-BE49-F238E27FC236}">
                <a16:creationId xmlns:a16="http://schemas.microsoft.com/office/drawing/2014/main" id="{1761D5D6-66E9-47C3-8D8A-62672D729CB8}"/>
              </a:ext>
            </a:extLst>
          </p:cNvPr>
          <p:cNvGrpSpPr/>
          <p:nvPr/>
        </p:nvGrpSpPr>
        <p:grpSpPr>
          <a:xfrm rot="117939" flipH="1">
            <a:off x="7644357" y="2905862"/>
            <a:ext cx="1900322" cy="1900104"/>
            <a:chOff x="277881" y="2901316"/>
            <a:chExt cx="1900344" cy="1900126"/>
          </a:xfrm>
        </p:grpSpPr>
        <p:sp>
          <p:nvSpPr>
            <p:cNvPr id="8" name="Google Shape;1020;p54">
              <a:extLst>
                <a:ext uri="{FF2B5EF4-FFF2-40B4-BE49-F238E27FC236}">
                  <a16:creationId xmlns:a16="http://schemas.microsoft.com/office/drawing/2014/main" id="{BB24901E-9427-44DB-9655-7F9F1099D41E}"/>
                </a:ext>
              </a:extLst>
            </p:cNvPr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21;p54">
              <a:extLst>
                <a:ext uri="{FF2B5EF4-FFF2-40B4-BE49-F238E27FC236}">
                  <a16:creationId xmlns:a16="http://schemas.microsoft.com/office/drawing/2014/main" id="{933F59B0-8292-49ED-A6B8-93E2C814D9E6}"/>
                </a:ext>
              </a:extLst>
            </p:cNvPr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1" name="Google Shape;1022;p54">
                <a:extLst>
                  <a:ext uri="{FF2B5EF4-FFF2-40B4-BE49-F238E27FC236}">
                    <a16:creationId xmlns:a16="http://schemas.microsoft.com/office/drawing/2014/main" id="{FBCBCF71-B2F5-448D-8697-B59E42168C64}"/>
                  </a:ext>
                </a:extLst>
              </p:cNvPr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23;p54">
                <a:extLst>
                  <a:ext uri="{FF2B5EF4-FFF2-40B4-BE49-F238E27FC236}">
                    <a16:creationId xmlns:a16="http://schemas.microsoft.com/office/drawing/2014/main" id="{541F17BA-DB9C-4F6F-9F28-2D9DA3E44150}"/>
                  </a:ext>
                </a:extLst>
              </p:cNvPr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24;p54">
                <a:extLst>
                  <a:ext uri="{FF2B5EF4-FFF2-40B4-BE49-F238E27FC236}">
                    <a16:creationId xmlns:a16="http://schemas.microsoft.com/office/drawing/2014/main" id="{05D21169-052F-44E3-9376-611DF581E29E}"/>
                  </a:ext>
                </a:extLst>
              </p:cNvPr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25;p54">
                <a:extLst>
                  <a:ext uri="{FF2B5EF4-FFF2-40B4-BE49-F238E27FC236}">
                    <a16:creationId xmlns:a16="http://schemas.microsoft.com/office/drawing/2014/main" id="{AA4D4581-F505-4A0B-B5D1-7C0BDF5CA840}"/>
                  </a:ext>
                </a:extLst>
              </p:cNvPr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1449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019;p54">
            <a:extLst>
              <a:ext uri="{FF2B5EF4-FFF2-40B4-BE49-F238E27FC236}">
                <a16:creationId xmlns:a16="http://schemas.microsoft.com/office/drawing/2014/main" id="{1761D5D6-66E9-47C3-8D8A-62672D729CB8}"/>
              </a:ext>
            </a:extLst>
          </p:cNvPr>
          <p:cNvGrpSpPr/>
          <p:nvPr/>
        </p:nvGrpSpPr>
        <p:grpSpPr>
          <a:xfrm rot="117939" flipH="1">
            <a:off x="7644357" y="2905862"/>
            <a:ext cx="1900322" cy="1900104"/>
            <a:chOff x="277881" y="2901316"/>
            <a:chExt cx="1900344" cy="1900126"/>
          </a:xfrm>
        </p:grpSpPr>
        <p:sp>
          <p:nvSpPr>
            <p:cNvPr id="8" name="Google Shape;1020;p54">
              <a:extLst>
                <a:ext uri="{FF2B5EF4-FFF2-40B4-BE49-F238E27FC236}">
                  <a16:creationId xmlns:a16="http://schemas.microsoft.com/office/drawing/2014/main" id="{BB24901E-9427-44DB-9655-7F9F1099D41E}"/>
                </a:ext>
              </a:extLst>
            </p:cNvPr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21;p54">
              <a:extLst>
                <a:ext uri="{FF2B5EF4-FFF2-40B4-BE49-F238E27FC236}">
                  <a16:creationId xmlns:a16="http://schemas.microsoft.com/office/drawing/2014/main" id="{933F59B0-8292-49ED-A6B8-93E2C814D9E6}"/>
                </a:ext>
              </a:extLst>
            </p:cNvPr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1" name="Google Shape;1022;p54">
                <a:extLst>
                  <a:ext uri="{FF2B5EF4-FFF2-40B4-BE49-F238E27FC236}">
                    <a16:creationId xmlns:a16="http://schemas.microsoft.com/office/drawing/2014/main" id="{FBCBCF71-B2F5-448D-8697-B59E42168C64}"/>
                  </a:ext>
                </a:extLst>
              </p:cNvPr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23;p54">
                <a:extLst>
                  <a:ext uri="{FF2B5EF4-FFF2-40B4-BE49-F238E27FC236}">
                    <a16:creationId xmlns:a16="http://schemas.microsoft.com/office/drawing/2014/main" id="{541F17BA-DB9C-4F6F-9F28-2D9DA3E44150}"/>
                  </a:ext>
                </a:extLst>
              </p:cNvPr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24;p54">
                <a:extLst>
                  <a:ext uri="{FF2B5EF4-FFF2-40B4-BE49-F238E27FC236}">
                    <a16:creationId xmlns:a16="http://schemas.microsoft.com/office/drawing/2014/main" id="{05D21169-052F-44E3-9376-611DF581E29E}"/>
                  </a:ext>
                </a:extLst>
              </p:cNvPr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25;p54">
                <a:extLst>
                  <a:ext uri="{FF2B5EF4-FFF2-40B4-BE49-F238E27FC236}">
                    <a16:creationId xmlns:a16="http://schemas.microsoft.com/office/drawing/2014/main" id="{AA4D4581-F505-4A0B-B5D1-7C0BDF5CA840}"/>
                  </a:ext>
                </a:extLst>
              </p:cNvPr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27E343-15E6-4EFB-B648-E8FAE6D018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531" y="1237454"/>
            <a:ext cx="3986938" cy="306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411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720725" y="873182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772" y="863672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1.auto_jlh_bimbingan_doping</a:t>
            </a:r>
            <a:r>
              <a:rPr lang="en-US" dirty="0"/>
              <a:t> </a:t>
            </a:r>
            <a:endParaRPr sz="16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763910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600" dirty="0"/>
              <a:t>2.</a:t>
            </a:r>
            <a:r>
              <a:rPr lang="en-US" dirty="0"/>
              <a:t> </a:t>
            </a:r>
            <a:r>
              <a:rPr lang="en-US" sz="1200" dirty="0" err="1"/>
              <a:t>auto_jlh_judul_kategori_repo</a:t>
            </a:r>
            <a:r>
              <a:rPr lang="en-US" sz="1200" dirty="0"/>
              <a:t> </a:t>
            </a:r>
            <a:endParaRPr lang="en-ID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111" t="20922" r="1707" b="34161"/>
          <a:stretch/>
        </p:blipFill>
        <p:spPr>
          <a:xfrm>
            <a:off x="720725" y="1643732"/>
            <a:ext cx="3662089" cy="1631773"/>
          </a:xfrm>
          <a:prstGeom prst="rect">
            <a:avLst/>
          </a:prstGeom>
        </p:spPr>
      </p:pic>
      <p:pic>
        <p:nvPicPr>
          <p:cNvPr id="11" name="Picture 10" descr="C:\Users\Edbert\Downloads\WhatsApp Image 2022-12-19 at 9.19.02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24206" r="5835" b="30645"/>
          <a:stretch/>
        </p:blipFill>
        <p:spPr>
          <a:xfrm>
            <a:off x="4750676" y="2112579"/>
            <a:ext cx="3672599" cy="1791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178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720725" y="86171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772" y="902719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400" dirty="0"/>
              <a:t>3. </a:t>
            </a:r>
            <a:r>
              <a:rPr lang="en-US" sz="1400" dirty="0" err="1"/>
              <a:t>auto_jlh_judul_keyword</a:t>
            </a:r>
            <a:r>
              <a:rPr lang="en-US" sz="1400" dirty="0"/>
              <a:t>  </a:t>
            </a:r>
            <a:endParaRPr sz="14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400" dirty="0"/>
              <a:t>4. </a:t>
            </a:r>
            <a:r>
              <a:rPr lang="en-US" sz="1400" dirty="0" err="1"/>
              <a:t>auto_jlh_judul_penelitian</a:t>
            </a:r>
            <a:r>
              <a:rPr lang="en-US" sz="1400" dirty="0"/>
              <a:t> </a:t>
            </a:r>
            <a:endParaRPr lang="en-ID" sz="1400" dirty="0"/>
          </a:p>
        </p:txBody>
      </p:sp>
      <p:pic>
        <p:nvPicPr>
          <p:cNvPr id="12" name="Picture 11" descr="C:\Users\Edbert\Downloads\WhatsApp Image 2022-12-19 at 9.22.31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" t="23954" r="4809" b="30805"/>
          <a:stretch/>
        </p:blipFill>
        <p:spPr>
          <a:xfrm>
            <a:off x="720725" y="1591265"/>
            <a:ext cx="3704129" cy="184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Edbert\Downloads\WhatsApp Image 2022-12-19 at 9.22.31 AM (1)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t="24153" r="3959" b="30008"/>
          <a:stretch/>
        </p:blipFill>
        <p:spPr>
          <a:xfrm>
            <a:off x="4736835" y="2050421"/>
            <a:ext cx="3686440" cy="1806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6480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734145" y="918844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6565" y="918844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/>
              <a:t>5. </a:t>
            </a:r>
            <a:r>
              <a:rPr lang="en-US" sz="1600" dirty="0" err="1"/>
              <a:t>auto_jlh_judul_prodi</a:t>
            </a:r>
            <a:r>
              <a:rPr lang="en-US" sz="1600" dirty="0"/>
              <a:t>  </a:t>
            </a:r>
            <a:endParaRPr sz="16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228667" y="3857115"/>
            <a:ext cx="3279227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6.</a:t>
            </a:r>
            <a:r>
              <a:rPr lang="en-US" sz="1200" dirty="0"/>
              <a:t> </a:t>
            </a:r>
            <a:r>
              <a:rPr lang="en-US" sz="1200" dirty="0" err="1"/>
              <a:t>delete_jlh_bimbingan_doping</a:t>
            </a:r>
            <a:r>
              <a:rPr lang="en-US" sz="1200" dirty="0"/>
              <a:t> </a:t>
            </a:r>
            <a:endParaRPr lang="en-ID" sz="1200" dirty="0"/>
          </a:p>
        </p:txBody>
      </p:sp>
      <p:pic>
        <p:nvPicPr>
          <p:cNvPr id="12" name="Picture 11" descr="C:\Users\Edbert\Downloads\WhatsApp Image 2022-12-19 at 9.22.32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24464" r="4168" b="30248"/>
          <a:stretch/>
        </p:blipFill>
        <p:spPr>
          <a:xfrm>
            <a:off x="734145" y="1672231"/>
            <a:ext cx="3711731" cy="17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Edbert\Downloads\WhatsApp Image 2022-12-19 at 9.22.32 AM (1)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4444" r="2500" b="28957"/>
          <a:stretch/>
        </p:blipFill>
        <p:spPr>
          <a:xfrm>
            <a:off x="4692638" y="2029978"/>
            <a:ext cx="3730637" cy="1931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496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413" y="999437"/>
            <a:ext cx="2697179" cy="575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/>
              <a:t>7. </a:t>
            </a:r>
            <a:r>
              <a:rPr lang="en-US" sz="1100" dirty="0" err="1"/>
              <a:t>delete_jlh_judul_kategori_repo</a:t>
            </a:r>
            <a:r>
              <a:rPr lang="en-US" sz="1100" dirty="0"/>
              <a:t> </a:t>
            </a:r>
            <a:endParaRPr sz="11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47993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400" dirty="0"/>
              <a:t>8.</a:t>
            </a:r>
            <a:r>
              <a:rPr lang="en-US" sz="1400" dirty="0"/>
              <a:t> </a:t>
            </a:r>
            <a:r>
              <a:rPr lang="en-US" sz="1400" dirty="0" err="1"/>
              <a:t>delete_jlh_judul_keyword</a:t>
            </a:r>
            <a:r>
              <a:rPr lang="en-US" sz="1400" dirty="0"/>
              <a:t> </a:t>
            </a:r>
            <a:r>
              <a:rPr lang="en-ID" sz="1400" dirty="0"/>
              <a:t> </a:t>
            </a:r>
          </a:p>
        </p:txBody>
      </p:sp>
      <p:pic>
        <p:nvPicPr>
          <p:cNvPr id="12" name="Picture 11" descr="C:\Users\Edbert\Downloads\WhatsApp Image 2022-12-19 at 9.27.06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24007" r="4040" b="30049"/>
          <a:stretch/>
        </p:blipFill>
        <p:spPr>
          <a:xfrm>
            <a:off x="743981" y="1728380"/>
            <a:ext cx="3680874" cy="188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Edbert\Downloads\WhatsApp Image 2022-12-19 at 9.27.48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" t="23832" r="5193" b="31931"/>
          <a:stretch/>
        </p:blipFill>
        <p:spPr>
          <a:xfrm>
            <a:off x="4761186" y="2091558"/>
            <a:ext cx="3662089" cy="1869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78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3303148" y="970729"/>
            <a:ext cx="2393667" cy="480217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3303147" y="815399"/>
            <a:ext cx="2393667" cy="790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/>
              <a:t>Latar Belakang</a:t>
            </a:r>
            <a:endParaRPr sz="2000" dirty="0"/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1"/>
          </p:nvPr>
        </p:nvSpPr>
        <p:spPr>
          <a:xfrm>
            <a:off x="1247823" y="1450946"/>
            <a:ext cx="6504314" cy="2744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 err="1"/>
              <a:t>Pembuatan</a:t>
            </a:r>
            <a:r>
              <a:rPr lang="en-US" dirty="0"/>
              <a:t> web repository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fakultas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, </a:t>
            </a:r>
            <a:r>
              <a:rPr lang="en-US" dirty="0" err="1"/>
              <a:t>membuat</a:t>
            </a:r>
            <a:r>
              <a:rPr lang="en-US" dirty="0"/>
              <a:t> dan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dokumen-dokumen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media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, </a:t>
            </a:r>
            <a:r>
              <a:rPr lang="en-US" dirty="0" err="1"/>
              <a:t>pengelolaan</a:t>
            </a:r>
            <a:r>
              <a:rPr lang="en-US" dirty="0"/>
              <a:t>,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pendistribusian</a:t>
            </a:r>
            <a:r>
              <a:rPr lang="en-US" dirty="0"/>
              <a:t> </a:t>
            </a:r>
            <a:r>
              <a:rPr lang="en-US" dirty="0" err="1"/>
              <a:t>dokumen-dokumen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Fakultas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web repository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. Pada </a:t>
            </a:r>
            <a:r>
              <a:rPr lang="en-US" dirty="0" err="1"/>
              <a:t>pembuatan</a:t>
            </a:r>
            <a:r>
              <a:rPr lang="en-US" dirty="0"/>
              <a:t> web kali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mengupgrade</a:t>
            </a:r>
            <a:r>
              <a:rPr lang="en-US" dirty="0"/>
              <a:t> </a:t>
            </a:r>
            <a:r>
              <a:rPr lang="en-US" dirty="0" err="1"/>
              <a:t>kekurangan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web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 </a:t>
            </a:r>
            <a:r>
              <a:rPr lang="en-US" dirty="0" err="1"/>
              <a:t>Pembuatan</a:t>
            </a:r>
            <a:r>
              <a:rPr lang="en-US" dirty="0"/>
              <a:t> web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mengacu</a:t>
            </a:r>
            <a:r>
              <a:rPr lang="en-US" dirty="0"/>
              <a:t> pada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web repository yang </a:t>
            </a:r>
            <a:r>
              <a:rPr lang="en-US" dirty="0" err="1"/>
              <a:t>sebelumnya</a:t>
            </a:r>
            <a:r>
              <a:rPr lang="en-US" dirty="0"/>
              <a:t> dan juga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web repository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aset</a:t>
            </a:r>
            <a:r>
              <a:rPr lang="en-US" dirty="0"/>
              <a:t> </a:t>
            </a:r>
            <a:r>
              <a:rPr lang="en-US" dirty="0" err="1"/>
              <a:t>intelektual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memperluas</a:t>
            </a:r>
            <a:r>
              <a:rPr lang="en-US" dirty="0"/>
              <a:t> </a:t>
            </a:r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smtClean="0"/>
              <a:t>PHP native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/>
              <a:t>database MySQL.</a:t>
            </a:r>
          </a:p>
        </p:txBody>
      </p:sp>
    </p:spTree>
    <p:extLst>
      <p:ext uri="{BB962C8B-B14F-4D97-AF65-F5344CB8AC3E}">
        <p14:creationId xmlns:p14="http://schemas.microsoft.com/office/powerpoint/2010/main" val="2459218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4351" y="1050949"/>
            <a:ext cx="2823303" cy="472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9. </a:t>
            </a:r>
            <a:r>
              <a:rPr lang="en-US" sz="1200" dirty="0" err="1"/>
              <a:t>delete_jlh_judul_penelitian</a:t>
            </a:r>
            <a:r>
              <a:rPr lang="en-US" sz="1200" dirty="0"/>
              <a:t> 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396832" y="3925651"/>
            <a:ext cx="2942897" cy="71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400" dirty="0"/>
              <a:t>10.</a:t>
            </a:r>
            <a:r>
              <a:rPr lang="en-US" sz="1400" dirty="0"/>
              <a:t> </a:t>
            </a:r>
            <a:r>
              <a:rPr lang="en-US" sz="1400" dirty="0" err="1"/>
              <a:t>delete_jlh_surat_approve</a:t>
            </a:r>
            <a:r>
              <a:rPr lang="en-US" sz="1400" dirty="0"/>
              <a:t> </a:t>
            </a:r>
            <a:endParaRPr lang="en-ID" sz="1400" dirty="0"/>
          </a:p>
        </p:txBody>
      </p:sp>
      <p:pic>
        <p:nvPicPr>
          <p:cNvPr id="12" name="Picture 11" descr="C:\Users\Edbert\Downloads\WhatsApp Image 2022-12-19 at 9.29.37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23976" r="5001" b="30129"/>
          <a:stretch/>
        </p:blipFill>
        <p:spPr>
          <a:xfrm>
            <a:off x="720725" y="1769987"/>
            <a:ext cx="3746172" cy="199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Edbert\Downloads\WhatsApp Image 2022-12-19 at 9.30.21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" t="23102" r="4751" b="30965"/>
          <a:stretch/>
        </p:blipFill>
        <p:spPr>
          <a:xfrm>
            <a:off x="4698123" y="1967406"/>
            <a:ext cx="3725151" cy="1958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801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11. </a:t>
            </a:r>
            <a:r>
              <a:rPr lang="en-US" sz="1200" dirty="0" err="1"/>
              <a:t>delete_jlh_surat_denied</a:t>
            </a:r>
            <a:r>
              <a:rPr lang="en-US" sz="1200" dirty="0"/>
              <a:t>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12.</a:t>
            </a:r>
            <a:r>
              <a:rPr lang="en-US" sz="1200" dirty="0"/>
              <a:t> </a:t>
            </a:r>
            <a:r>
              <a:rPr lang="en-US" sz="1200" dirty="0" err="1"/>
              <a:t>delete_jlh_surat_pending</a:t>
            </a:r>
            <a:r>
              <a:rPr lang="en-US" sz="1200" dirty="0"/>
              <a:t> </a:t>
            </a:r>
            <a:endParaRPr lang="en-ID" sz="1200" dirty="0"/>
          </a:p>
        </p:txBody>
      </p:sp>
      <p:pic>
        <p:nvPicPr>
          <p:cNvPr id="12" name="Picture 11" descr="C:\Users\Edbert\Downloads\WhatsApp Image 2022-12-19 at 9.31.00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23818" r="4394" b="29062"/>
          <a:stretch/>
        </p:blipFill>
        <p:spPr>
          <a:xfrm>
            <a:off x="765678" y="1756047"/>
            <a:ext cx="3659177" cy="200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Edbert\Downloads\WhatsApp Image 2022-12-19 at 9.31.37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23705" r="4621" b="29679"/>
          <a:stretch/>
        </p:blipFill>
        <p:spPr>
          <a:xfrm>
            <a:off x="4740383" y="1933722"/>
            <a:ext cx="3682892" cy="1979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337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13.</a:t>
            </a:r>
            <a:r>
              <a:rPr lang="en-US" dirty="0"/>
              <a:t> </a:t>
            </a:r>
            <a:r>
              <a:rPr lang="en-US" sz="1400" dirty="0" err="1"/>
              <a:t>delete_jlh_surat_total</a:t>
            </a:r>
            <a:r>
              <a:rPr lang="en-US" dirty="0"/>
              <a:t> </a:t>
            </a:r>
            <a:r>
              <a:rPr lang="en-US" sz="1200" dirty="0"/>
              <a:t>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79524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600" dirty="0"/>
              <a:t>14.</a:t>
            </a:r>
            <a:r>
              <a:rPr lang="en-US" sz="1600" dirty="0"/>
              <a:t> </a:t>
            </a:r>
            <a:r>
              <a:rPr lang="en-US" sz="1600" dirty="0" err="1"/>
              <a:t>jlh_surat_approve</a:t>
            </a:r>
            <a:r>
              <a:rPr lang="en-US" sz="1600" dirty="0"/>
              <a:t> </a:t>
            </a:r>
            <a:endParaRPr lang="en-ID" sz="1600" dirty="0"/>
          </a:p>
        </p:txBody>
      </p:sp>
      <p:pic>
        <p:nvPicPr>
          <p:cNvPr id="12" name="Picture 11" descr="C:\Users\Edbert\Downloads\WhatsApp Image 2022-12-19 at 9.32.07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24568" r="4700" b="30020"/>
          <a:stretch/>
        </p:blipFill>
        <p:spPr>
          <a:xfrm>
            <a:off x="720725" y="1745760"/>
            <a:ext cx="3693620" cy="17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Edbert\Downloads\WhatsApp Image 2022-12-19 at 9.32.39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t="23387" r="4587" b="29323"/>
          <a:stretch/>
        </p:blipFill>
        <p:spPr>
          <a:xfrm>
            <a:off x="4723633" y="2007476"/>
            <a:ext cx="3699642" cy="1860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888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2051" y="1031922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15. </a:t>
            </a:r>
            <a:r>
              <a:rPr lang="en-US" sz="1200" dirty="0" err="1"/>
              <a:t>jlh_surat_approve_insert</a:t>
            </a:r>
            <a:r>
              <a:rPr lang="en-US" sz="1200" dirty="0"/>
              <a:t>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763910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16.</a:t>
            </a:r>
            <a:r>
              <a:rPr lang="en-US" dirty="0"/>
              <a:t> </a:t>
            </a:r>
            <a:r>
              <a:rPr lang="en-US" sz="1400" dirty="0" err="1"/>
              <a:t>jlh_surat_denied</a:t>
            </a:r>
            <a:r>
              <a:rPr lang="en-US" sz="1400" dirty="0"/>
              <a:t> </a:t>
            </a:r>
            <a:r>
              <a:rPr lang="en-ID" sz="1200" dirty="0"/>
              <a:t> </a:t>
            </a:r>
          </a:p>
        </p:txBody>
      </p:sp>
      <p:pic>
        <p:nvPicPr>
          <p:cNvPr id="10" name="Picture 9" descr="C:\Users\Edbert\Downloads\WhatsApp Image 2022-12-19 at 9.33.12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23733" r="4007" b="28632"/>
          <a:stretch/>
        </p:blipFill>
        <p:spPr>
          <a:xfrm>
            <a:off x="767473" y="1778244"/>
            <a:ext cx="3625851" cy="188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33.50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 t="23372" r="5207" b="30020"/>
          <a:stretch/>
        </p:blipFill>
        <p:spPr>
          <a:xfrm>
            <a:off x="4740166" y="2133600"/>
            <a:ext cx="3683109" cy="1756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987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17. </a:t>
            </a:r>
            <a:r>
              <a:rPr lang="en-US" sz="1200" dirty="0" err="1"/>
              <a:t>jlh_surat_denied_insert</a:t>
            </a:r>
            <a:r>
              <a:rPr lang="en-US" sz="1200" dirty="0"/>
              <a:t> 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18. </a:t>
            </a:r>
            <a:r>
              <a:rPr lang="en-US" sz="1400" dirty="0" err="1"/>
              <a:t>jlh_surat_pending</a:t>
            </a:r>
            <a:r>
              <a:rPr lang="en-US" sz="1400" dirty="0"/>
              <a:t> </a:t>
            </a:r>
            <a:endParaRPr lang="en-ID" sz="1400" dirty="0"/>
          </a:p>
        </p:txBody>
      </p:sp>
      <p:pic>
        <p:nvPicPr>
          <p:cNvPr id="10" name="Picture 9" descr="C:\Users\Edbert\Downloads\WhatsApp Image 2022-12-19 at 9.34.21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3790" r="4632" b="28717"/>
          <a:stretch/>
        </p:blipFill>
        <p:spPr>
          <a:xfrm>
            <a:off x="735943" y="1769987"/>
            <a:ext cx="3688912" cy="183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35.14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23958" r="4248" b="29768"/>
          <a:stretch/>
        </p:blipFill>
        <p:spPr>
          <a:xfrm>
            <a:off x="4729656" y="2070538"/>
            <a:ext cx="3693620" cy="184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21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19. </a:t>
            </a:r>
            <a:r>
              <a:rPr lang="en-US" sz="1200" dirty="0" err="1"/>
              <a:t>jlh_surat_pending_update</a:t>
            </a:r>
            <a:r>
              <a:rPr lang="en-US" sz="1200" dirty="0"/>
              <a:t>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400" dirty="0"/>
              <a:t>20. </a:t>
            </a:r>
            <a:r>
              <a:rPr lang="en-US" sz="1400" dirty="0" err="1"/>
              <a:t>jlh_surat_total</a:t>
            </a:r>
            <a:r>
              <a:rPr lang="en-US" sz="1400" dirty="0"/>
              <a:t> </a:t>
            </a:r>
            <a:endParaRPr lang="en-ID" sz="1400" dirty="0"/>
          </a:p>
        </p:txBody>
      </p:sp>
      <p:pic>
        <p:nvPicPr>
          <p:cNvPr id="10" name="Picture 9" descr="C:\Users\Edbert\Downloads\WhatsApp Image 2022-12-19 at 9.35.50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23901" r="3909" b="30269"/>
          <a:stretch/>
        </p:blipFill>
        <p:spPr>
          <a:xfrm>
            <a:off x="720725" y="1769987"/>
            <a:ext cx="3683109" cy="199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37.13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24414" r="5208" b="29659"/>
          <a:stretch/>
        </p:blipFill>
        <p:spPr>
          <a:xfrm>
            <a:off x="4740165" y="1986455"/>
            <a:ext cx="3683110" cy="1926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15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2051" y="944676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21.</a:t>
            </a:r>
            <a:r>
              <a:rPr lang="en-US" dirty="0"/>
              <a:t> </a:t>
            </a:r>
            <a:r>
              <a:rPr lang="en-US" sz="1400" dirty="0"/>
              <a:t>jlh_surat_total2</a:t>
            </a:r>
            <a:r>
              <a:rPr lang="en-US" dirty="0"/>
              <a:t> </a:t>
            </a:r>
            <a:r>
              <a:rPr lang="en-US" sz="1200" dirty="0"/>
              <a:t>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22. </a:t>
            </a:r>
            <a:r>
              <a:rPr lang="en-US" sz="1100" dirty="0" err="1"/>
              <a:t>log_dosen_pembimbing_update</a:t>
            </a:r>
            <a:r>
              <a:rPr lang="en-US" sz="1100" dirty="0"/>
              <a:t> </a:t>
            </a:r>
            <a:endParaRPr lang="en-ID" sz="1100" dirty="0"/>
          </a:p>
        </p:txBody>
      </p:sp>
      <p:pic>
        <p:nvPicPr>
          <p:cNvPr id="10" name="Picture 9" descr="C:\Users\Edbert\Downloads\WhatsApp Image 2022-12-19 at 9.37.14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23705" r="4930" b="31056"/>
          <a:stretch/>
        </p:blipFill>
        <p:spPr>
          <a:xfrm>
            <a:off x="720725" y="1771813"/>
            <a:ext cx="3672599" cy="199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40.38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t="24354" r="5017" b="29570"/>
          <a:stretch/>
        </p:blipFill>
        <p:spPr>
          <a:xfrm>
            <a:off x="4761187" y="1870840"/>
            <a:ext cx="3662088" cy="2038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9456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23. </a:t>
            </a:r>
            <a:r>
              <a:rPr lang="en-US" sz="1200" dirty="0" err="1"/>
              <a:t>log_ebook_delete</a:t>
            </a:r>
            <a:r>
              <a:rPr lang="en-US" sz="1200" dirty="0"/>
              <a:t>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24. </a:t>
            </a:r>
            <a:r>
              <a:rPr lang="en-ID" sz="1200" dirty="0" err="1"/>
              <a:t>log_ebook_insert</a:t>
            </a:r>
            <a:r>
              <a:rPr lang="en-ID" sz="1200" dirty="0"/>
              <a:t>  </a:t>
            </a:r>
          </a:p>
        </p:txBody>
      </p:sp>
      <p:pic>
        <p:nvPicPr>
          <p:cNvPr id="10" name="Picture 9" descr="C:\Users\Edbert\Downloads\WhatsApp Image 2022-12-19 at 9.40.39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" t="23325" r="5707" b="30582"/>
          <a:stretch/>
        </p:blipFill>
        <p:spPr>
          <a:xfrm>
            <a:off x="720725" y="1769987"/>
            <a:ext cx="3725151" cy="199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40.39 AM (1)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t="23771" r="5017" b="29422"/>
          <a:stretch/>
        </p:blipFill>
        <p:spPr>
          <a:xfrm>
            <a:off x="4740165" y="1912883"/>
            <a:ext cx="3683110" cy="2000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493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25. </a:t>
            </a:r>
            <a:r>
              <a:rPr lang="en-US" sz="1200" dirty="0" err="1"/>
              <a:t>log_ebook_update</a:t>
            </a:r>
            <a:r>
              <a:rPr lang="en-US" sz="1200" dirty="0"/>
              <a:t> 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368312" y="3862480"/>
            <a:ext cx="2999937" cy="83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26. </a:t>
            </a:r>
            <a:r>
              <a:rPr lang="en-ID" sz="1200" dirty="0" err="1"/>
              <a:t>log_jenis_surat_update</a:t>
            </a:r>
            <a:r>
              <a:rPr lang="en-ID" sz="1200" dirty="0"/>
              <a:t> </a:t>
            </a:r>
          </a:p>
        </p:txBody>
      </p:sp>
      <p:pic>
        <p:nvPicPr>
          <p:cNvPr id="10" name="Picture 9" descr="C:\Users\Edbert\Downloads\WhatsApp Image 2022-12-19 at 9.40.40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23507" r="1365" b="27496"/>
          <a:stretch/>
        </p:blipFill>
        <p:spPr>
          <a:xfrm>
            <a:off x="720725" y="1728380"/>
            <a:ext cx="3683109" cy="203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44.04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24665" r="2132" b="26616"/>
          <a:stretch/>
        </p:blipFill>
        <p:spPr>
          <a:xfrm>
            <a:off x="4761186" y="2017986"/>
            <a:ext cx="3662089" cy="1893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719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27. </a:t>
            </a:r>
            <a:r>
              <a:rPr lang="en-US" sz="1200" dirty="0" err="1"/>
              <a:t>log_kategori_repo_update</a:t>
            </a:r>
            <a:r>
              <a:rPr lang="en-US" sz="1200" dirty="0"/>
              <a:t> 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28. </a:t>
            </a:r>
            <a:r>
              <a:rPr lang="en-ID" sz="1200" dirty="0" err="1"/>
              <a:t>log_keyword_update</a:t>
            </a:r>
            <a:r>
              <a:rPr lang="en-ID" sz="1200" dirty="0"/>
              <a:t> </a:t>
            </a:r>
          </a:p>
        </p:txBody>
      </p:sp>
      <p:pic>
        <p:nvPicPr>
          <p:cNvPr id="10" name="Picture 9" descr="C:\Users\Edbert\Downloads\WhatsApp Image 2022-12-19 at 9.44.04 AM (1)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t="23461" r="6134" b="29249"/>
          <a:stretch/>
        </p:blipFill>
        <p:spPr>
          <a:xfrm>
            <a:off x="720725" y="1769987"/>
            <a:ext cx="3714641" cy="199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44.05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24327" r="4691" b="27324"/>
          <a:stretch/>
        </p:blipFill>
        <p:spPr>
          <a:xfrm>
            <a:off x="4656083" y="1891862"/>
            <a:ext cx="3767192" cy="1984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699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E42F60E4-C00F-46C2-94EE-21189DD1AA7A}"/>
              </a:ext>
            </a:extLst>
          </p:cNvPr>
          <p:cNvGrpSpPr/>
          <p:nvPr/>
        </p:nvGrpSpPr>
        <p:grpSpPr>
          <a:xfrm>
            <a:off x="3151065" y="1026074"/>
            <a:ext cx="3045627" cy="586550"/>
            <a:chOff x="1014744" y="1727688"/>
            <a:chExt cx="894830" cy="586550"/>
          </a:xfrm>
        </p:grpSpPr>
        <p:sp>
          <p:nvSpPr>
            <p:cNvPr id="49" name="Google Shape;714;p43">
              <a:extLst>
                <a:ext uri="{FF2B5EF4-FFF2-40B4-BE49-F238E27FC236}">
                  <a16:creationId xmlns:a16="http://schemas.microsoft.com/office/drawing/2014/main" id="{C87600F9-29D4-411B-BA64-B0B3F96CFDF5}"/>
                </a:ext>
              </a:extLst>
            </p:cNvPr>
            <p:cNvSpPr/>
            <p:nvPr/>
          </p:nvSpPr>
          <p:spPr>
            <a:xfrm>
              <a:off x="1047570" y="1783838"/>
              <a:ext cx="862004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5;p43">
              <a:extLst>
                <a:ext uri="{FF2B5EF4-FFF2-40B4-BE49-F238E27FC236}">
                  <a16:creationId xmlns:a16="http://schemas.microsoft.com/office/drawing/2014/main" id="{D0ACAC75-B8B7-45B1-9774-F448560F5694}"/>
                </a:ext>
              </a:extLst>
            </p:cNvPr>
            <p:cNvSpPr/>
            <p:nvPr/>
          </p:nvSpPr>
          <p:spPr>
            <a:xfrm>
              <a:off x="1014744" y="1727688"/>
              <a:ext cx="862004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506B6D-34E9-423F-8EC8-C8B8E0168E22}"/>
              </a:ext>
            </a:extLst>
          </p:cNvPr>
          <p:cNvGrpSpPr/>
          <p:nvPr/>
        </p:nvGrpSpPr>
        <p:grpSpPr>
          <a:xfrm>
            <a:off x="1025746" y="1915354"/>
            <a:ext cx="894830" cy="586550"/>
            <a:chOff x="1014744" y="1727688"/>
            <a:chExt cx="894830" cy="586550"/>
          </a:xfrm>
        </p:grpSpPr>
        <p:sp>
          <p:nvSpPr>
            <p:cNvPr id="714" name="Google Shape;714;p43"/>
            <p:cNvSpPr/>
            <p:nvPr/>
          </p:nvSpPr>
          <p:spPr>
            <a:xfrm>
              <a:off x="1047570" y="1783838"/>
              <a:ext cx="862004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1014744" y="1727688"/>
              <a:ext cx="862004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43"/>
          <p:cNvSpPr txBox="1">
            <a:spLocks noGrp="1"/>
          </p:cNvSpPr>
          <p:nvPr>
            <p:ph type="title"/>
          </p:nvPr>
        </p:nvSpPr>
        <p:spPr>
          <a:xfrm>
            <a:off x="2646000" y="1015019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Rumusan Masalah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27" name="Google Shape;727;p43"/>
          <p:cNvSpPr txBox="1">
            <a:spLocks noGrp="1"/>
          </p:cNvSpPr>
          <p:nvPr>
            <p:ph type="subTitle" idx="1"/>
          </p:nvPr>
        </p:nvSpPr>
        <p:spPr>
          <a:xfrm>
            <a:off x="1974715" y="1897054"/>
            <a:ext cx="6529221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terdapat</a:t>
            </a:r>
            <a:r>
              <a:rPr lang="en-US" dirty="0"/>
              <a:t> pada </a:t>
            </a:r>
            <a:r>
              <a:rPr lang="en-US" dirty="0" err="1"/>
              <a:t>Fakultas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dan </a:t>
            </a:r>
            <a:r>
              <a:rPr lang="en-US" dirty="0" err="1"/>
              <a:t>Teknologi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Informasi</a:t>
            </a:r>
            <a:r>
              <a:rPr lang="en-US" dirty="0"/>
              <a:t> USU?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A533CD-9F61-49D1-B6F5-8C3678B9D87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12711" y="1915354"/>
            <a:ext cx="710079" cy="527700"/>
          </a:xfrm>
        </p:spPr>
        <p:txBody>
          <a:bodyPr/>
          <a:lstStyle/>
          <a:p>
            <a:r>
              <a:rPr lang="en-US" dirty="0"/>
              <a:t>1</a:t>
            </a:r>
            <a:endParaRPr lang="en-ID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D8F4A5-5DF1-4EB1-A188-C9841386DE25}"/>
              </a:ext>
            </a:extLst>
          </p:cNvPr>
          <p:cNvGrpSpPr/>
          <p:nvPr/>
        </p:nvGrpSpPr>
        <p:grpSpPr>
          <a:xfrm>
            <a:off x="1025746" y="2737739"/>
            <a:ext cx="894830" cy="586550"/>
            <a:chOff x="1014744" y="1727688"/>
            <a:chExt cx="894830" cy="586550"/>
          </a:xfrm>
        </p:grpSpPr>
        <p:sp>
          <p:nvSpPr>
            <p:cNvPr id="39" name="Google Shape;714;p43">
              <a:extLst>
                <a:ext uri="{FF2B5EF4-FFF2-40B4-BE49-F238E27FC236}">
                  <a16:creationId xmlns:a16="http://schemas.microsoft.com/office/drawing/2014/main" id="{1FEFA33C-3333-4903-ADA1-73B8CAC90E65}"/>
                </a:ext>
              </a:extLst>
            </p:cNvPr>
            <p:cNvSpPr/>
            <p:nvPr/>
          </p:nvSpPr>
          <p:spPr>
            <a:xfrm>
              <a:off x="1047570" y="1783838"/>
              <a:ext cx="862004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5;p43">
              <a:extLst>
                <a:ext uri="{FF2B5EF4-FFF2-40B4-BE49-F238E27FC236}">
                  <a16:creationId xmlns:a16="http://schemas.microsoft.com/office/drawing/2014/main" id="{2B0EF963-CF03-44F9-B0AD-9912D44676B3}"/>
                </a:ext>
              </a:extLst>
            </p:cNvPr>
            <p:cNvSpPr/>
            <p:nvPr/>
          </p:nvSpPr>
          <p:spPr>
            <a:xfrm>
              <a:off x="1014744" y="1727688"/>
              <a:ext cx="862004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3B09893-4F03-4C62-931D-26D69453B7AF}"/>
              </a:ext>
            </a:extLst>
          </p:cNvPr>
          <p:cNvGrpSpPr/>
          <p:nvPr/>
        </p:nvGrpSpPr>
        <p:grpSpPr>
          <a:xfrm>
            <a:off x="1025746" y="3571406"/>
            <a:ext cx="894830" cy="586550"/>
            <a:chOff x="1014744" y="1727688"/>
            <a:chExt cx="894830" cy="586550"/>
          </a:xfrm>
        </p:grpSpPr>
        <p:sp>
          <p:nvSpPr>
            <p:cNvPr id="42" name="Google Shape;714;p43">
              <a:extLst>
                <a:ext uri="{FF2B5EF4-FFF2-40B4-BE49-F238E27FC236}">
                  <a16:creationId xmlns:a16="http://schemas.microsoft.com/office/drawing/2014/main" id="{E882FC94-B1ED-4F40-90A8-A872BF89412C}"/>
                </a:ext>
              </a:extLst>
            </p:cNvPr>
            <p:cNvSpPr/>
            <p:nvPr/>
          </p:nvSpPr>
          <p:spPr>
            <a:xfrm>
              <a:off x="1047570" y="1783838"/>
              <a:ext cx="862004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5;p43">
              <a:extLst>
                <a:ext uri="{FF2B5EF4-FFF2-40B4-BE49-F238E27FC236}">
                  <a16:creationId xmlns:a16="http://schemas.microsoft.com/office/drawing/2014/main" id="{A27F38F0-56A0-4003-9C9D-22FAC1EB598A}"/>
                </a:ext>
              </a:extLst>
            </p:cNvPr>
            <p:cNvSpPr/>
            <p:nvPr/>
          </p:nvSpPr>
          <p:spPr>
            <a:xfrm>
              <a:off x="1014744" y="1727688"/>
              <a:ext cx="862004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itle 2">
            <a:extLst>
              <a:ext uri="{FF2B5EF4-FFF2-40B4-BE49-F238E27FC236}">
                <a16:creationId xmlns:a16="http://schemas.microsoft.com/office/drawing/2014/main" id="{EEB30E1C-F9BA-4F1B-8023-E97C8D34EC6A}"/>
              </a:ext>
            </a:extLst>
          </p:cNvPr>
          <p:cNvSpPr txBox="1">
            <a:spLocks/>
          </p:cNvSpPr>
          <p:nvPr/>
        </p:nvSpPr>
        <p:spPr>
          <a:xfrm>
            <a:off x="1134534" y="2740439"/>
            <a:ext cx="71007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dirty="0"/>
              <a:t>2</a:t>
            </a:r>
            <a:endParaRPr lang="en-ID" dirty="0"/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79B451D5-4ED7-4382-81FA-1C77BA102E1D}"/>
              </a:ext>
            </a:extLst>
          </p:cNvPr>
          <p:cNvSpPr txBox="1">
            <a:spLocks/>
          </p:cNvSpPr>
          <p:nvPr/>
        </p:nvSpPr>
        <p:spPr>
          <a:xfrm>
            <a:off x="1123532" y="3571406"/>
            <a:ext cx="71007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pilog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US" dirty="0"/>
              <a:t>3</a:t>
            </a:r>
            <a:endParaRPr lang="en-ID" dirty="0"/>
          </a:p>
        </p:txBody>
      </p:sp>
      <p:sp>
        <p:nvSpPr>
          <p:cNvPr id="46" name="Google Shape;727;p43">
            <a:extLst>
              <a:ext uri="{FF2B5EF4-FFF2-40B4-BE49-F238E27FC236}">
                <a16:creationId xmlns:a16="http://schemas.microsoft.com/office/drawing/2014/main" id="{099FEF2A-E779-4314-81BE-5C4FE24F0970}"/>
              </a:ext>
            </a:extLst>
          </p:cNvPr>
          <p:cNvSpPr txBox="1">
            <a:spLocks/>
          </p:cNvSpPr>
          <p:nvPr/>
        </p:nvSpPr>
        <p:spPr>
          <a:xfrm>
            <a:off x="1909574" y="2693379"/>
            <a:ext cx="6529221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/>
            <a:r>
              <a:rPr lang="en-US" dirty="0" err="1"/>
              <a:t>Pengimplementasian</a:t>
            </a:r>
            <a:r>
              <a:rPr lang="en-US" dirty="0"/>
              <a:t> </a:t>
            </a:r>
            <a:r>
              <a:rPr lang="en-US" dirty="0" err="1"/>
              <a:t>konsep-konsep</a:t>
            </a:r>
            <a:r>
              <a:rPr lang="en-US" dirty="0"/>
              <a:t> MSBD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pengarsipa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(</a:t>
            </a:r>
            <a:r>
              <a:rPr lang="en-US" dirty="0" err="1"/>
              <a:t>repositori</a:t>
            </a:r>
            <a:r>
              <a:rPr lang="en-US" dirty="0"/>
              <a:t>) </a:t>
            </a:r>
            <a:r>
              <a:rPr lang="en-US" dirty="0" err="1"/>
              <a:t>fakultas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dan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47" name="Google Shape;727;p43">
            <a:extLst>
              <a:ext uri="{FF2B5EF4-FFF2-40B4-BE49-F238E27FC236}">
                <a16:creationId xmlns:a16="http://schemas.microsoft.com/office/drawing/2014/main" id="{B5B5785A-0017-449A-BB65-7C47EA772529}"/>
              </a:ext>
            </a:extLst>
          </p:cNvPr>
          <p:cNvSpPr txBox="1">
            <a:spLocks/>
          </p:cNvSpPr>
          <p:nvPr/>
        </p:nvSpPr>
        <p:spPr>
          <a:xfrm>
            <a:off x="1920576" y="3549664"/>
            <a:ext cx="6529221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/>
            <a:r>
              <a:rPr lang="en-US" dirty="0"/>
              <a:t>Fitur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repository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Fakultas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Komputerdan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USU?</a:t>
            </a:r>
          </a:p>
        </p:txBody>
      </p:sp>
    </p:spTree>
    <p:extLst>
      <p:ext uri="{BB962C8B-B14F-4D97-AF65-F5344CB8AC3E}">
        <p14:creationId xmlns:p14="http://schemas.microsoft.com/office/powerpoint/2010/main" val="1567251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372" y="999437"/>
            <a:ext cx="2781262" cy="575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29.log_penelitian_dosen_delete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30.log_penelitian_dosen_insert</a:t>
            </a:r>
          </a:p>
        </p:txBody>
      </p:sp>
      <p:pic>
        <p:nvPicPr>
          <p:cNvPr id="10" name="Picture 9" descr="C:\Users\Edbert\Downloads\WhatsApp Image 2022-12-19 at 9.44.06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t="23380" r="5785" b="30476"/>
          <a:stretch/>
        </p:blipFill>
        <p:spPr>
          <a:xfrm>
            <a:off x="720725" y="1771815"/>
            <a:ext cx="3683109" cy="1992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44.06 AM (1)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24156" r="5748" b="30361"/>
          <a:stretch/>
        </p:blipFill>
        <p:spPr>
          <a:xfrm>
            <a:off x="4750675" y="1860330"/>
            <a:ext cx="3672600" cy="2052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8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7426" y="1066715"/>
            <a:ext cx="2836505" cy="38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31. </a:t>
            </a:r>
            <a:r>
              <a:rPr lang="en-US" sz="1200" dirty="0" err="1"/>
              <a:t>log_penelitian_dosen_update</a:t>
            </a:r>
            <a:r>
              <a:rPr lang="en-US" sz="1200" dirty="0"/>
              <a:t> 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32. </a:t>
            </a:r>
            <a:r>
              <a:rPr lang="en-ID" sz="1200" dirty="0" err="1"/>
              <a:t>log_prodi_update</a:t>
            </a:r>
            <a:r>
              <a:rPr lang="en-ID" sz="1200" dirty="0"/>
              <a:t> </a:t>
            </a:r>
          </a:p>
        </p:txBody>
      </p:sp>
      <p:pic>
        <p:nvPicPr>
          <p:cNvPr id="10" name="Picture 9" descr="C:\Users\Edbert\Downloads\WhatsApp Image 2022-12-19 at 9.47.12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23733" r="1532" b="30240"/>
          <a:stretch/>
        </p:blipFill>
        <p:spPr>
          <a:xfrm>
            <a:off x="720725" y="1782324"/>
            <a:ext cx="3725151" cy="1981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47.14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t="23115" r="4514" b="30466"/>
          <a:stretch/>
        </p:blipFill>
        <p:spPr>
          <a:xfrm>
            <a:off x="4740166" y="1923392"/>
            <a:ext cx="3683109" cy="1989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049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33. </a:t>
            </a:r>
            <a:r>
              <a:rPr lang="en-US" sz="1200" dirty="0" err="1"/>
              <a:t>log_surat_delete</a:t>
            </a:r>
            <a:r>
              <a:rPr lang="en-US" sz="1200" dirty="0"/>
              <a:t> 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31328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34. </a:t>
            </a:r>
            <a:r>
              <a:rPr lang="en-ID" sz="1200" dirty="0" err="1"/>
              <a:t>log_surat_insert</a:t>
            </a:r>
            <a:r>
              <a:rPr lang="en-ID" sz="1200" dirty="0"/>
              <a:t> </a:t>
            </a:r>
          </a:p>
        </p:txBody>
      </p:sp>
      <p:pic>
        <p:nvPicPr>
          <p:cNvPr id="10" name="Picture 9" descr="C:\Users\Edbert\Downloads\WhatsApp Image 2022-12-19 at 9.47.15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" t="24098" r="3698" b="31056"/>
          <a:stretch/>
        </p:blipFill>
        <p:spPr>
          <a:xfrm>
            <a:off x="721973" y="1792834"/>
            <a:ext cx="3692372" cy="197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47.15 AM (1)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25085" r="1967" b="26204"/>
          <a:stretch/>
        </p:blipFill>
        <p:spPr>
          <a:xfrm>
            <a:off x="4761186" y="1933903"/>
            <a:ext cx="3662089" cy="196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915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35. </a:t>
            </a:r>
            <a:r>
              <a:rPr lang="en-US" sz="1200" dirty="0" err="1"/>
              <a:t>log_surat_update</a:t>
            </a:r>
            <a:r>
              <a:rPr lang="en-US" sz="1200" dirty="0"/>
              <a:t> 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36. </a:t>
            </a:r>
            <a:r>
              <a:rPr lang="en-ID" sz="1200" dirty="0" err="1"/>
              <a:t>log_tugas_akhir_delete</a:t>
            </a:r>
            <a:r>
              <a:rPr lang="en-ID" sz="1200" dirty="0"/>
              <a:t> </a:t>
            </a:r>
          </a:p>
        </p:txBody>
      </p:sp>
      <p:pic>
        <p:nvPicPr>
          <p:cNvPr id="10" name="Picture 9" descr="C:\Users\Edbert\Downloads\WhatsApp Image 2022-12-19 at 9.47.16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t="24818" r="915" b="28179"/>
          <a:stretch/>
        </p:blipFill>
        <p:spPr>
          <a:xfrm>
            <a:off x="720725" y="1769987"/>
            <a:ext cx="3735661" cy="224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51.15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24148" r="3774" b="21812"/>
          <a:stretch/>
        </p:blipFill>
        <p:spPr>
          <a:xfrm>
            <a:off x="4708634" y="1672230"/>
            <a:ext cx="3714641" cy="2241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522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37. </a:t>
            </a:r>
            <a:r>
              <a:rPr lang="en-US" sz="1200" dirty="0" err="1"/>
              <a:t>log_tugas_akhir_insert</a:t>
            </a:r>
            <a:r>
              <a:rPr lang="en-US" sz="1200" dirty="0"/>
              <a:t> 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38. </a:t>
            </a:r>
            <a:r>
              <a:rPr lang="en-ID" sz="1200" dirty="0" err="1"/>
              <a:t>log_tugas_akhir_update</a:t>
            </a:r>
            <a:r>
              <a:rPr lang="en-ID" sz="1200" dirty="0"/>
              <a:t> </a:t>
            </a:r>
          </a:p>
        </p:txBody>
      </p:sp>
      <p:pic>
        <p:nvPicPr>
          <p:cNvPr id="10" name="Picture 9" descr="C:\Users\Edbert\Downloads\WhatsApp Image 2022-12-19 at 9.51.15 AM (1)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" t="24818" r="2267" b="5601"/>
          <a:stretch/>
        </p:blipFill>
        <p:spPr>
          <a:xfrm>
            <a:off x="720725" y="1769987"/>
            <a:ext cx="3704130" cy="230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51.16 AM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23901" r="4896" b="28893"/>
          <a:stretch/>
        </p:blipFill>
        <p:spPr>
          <a:xfrm>
            <a:off x="4698124" y="1574472"/>
            <a:ext cx="3725151" cy="2332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912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39. </a:t>
            </a:r>
            <a:r>
              <a:rPr lang="en-US" sz="1200" dirty="0" err="1"/>
              <a:t>validasi_judul_penelitian</a:t>
            </a:r>
            <a:r>
              <a:rPr lang="en-US" sz="1200" dirty="0"/>
              <a:t> 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37482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40. </a:t>
            </a:r>
            <a:r>
              <a:rPr lang="en-ID" sz="1200" dirty="0" err="1"/>
              <a:t>validasi_judul_tugas_akhir</a:t>
            </a:r>
            <a:r>
              <a:rPr lang="en-ID" sz="1200" dirty="0"/>
              <a:t> </a:t>
            </a:r>
          </a:p>
        </p:txBody>
      </p:sp>
      <p:pic>
        <p:nvPicPr>
          <p:cNvPr id="10" name="Picture 9" descr="C:\Users\Edbert\Downloads\WhatsApp Image 2022-12-19 at 9.51.16 AM (1)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" t="23306" r="5812" b="29569"/>
          <a:stretch/>
        </p:blipFill>
        <p:spPr>
          <a:xfrm>
            <a:off x="720725" y="1745759"/>
            <a:ext cx="3683109" cy="227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51.16 AM (2)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t="24339" r="13240" b="29360"/>
          <a:stretch/>
        </p:blipFill>
        <p:spPr>
          <a:xfrm>
            <a:off x="4708634" y="1574473"/>
            <a:ext cx="3714641" cy="2302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968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158" y="950558"/>
            <a:ext cx="2707689" cy="6727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41.validasi_judul_update_penelitian_dosen 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79524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42.validasi_judul_update_tugas_akhir </a:t>
            </a:r>
          </a:p>
        </p:txBody>
      </p:sp>
      <p:pic>
        <p:nvPicPr>
          <p:cNvPr id="10" name="Picture 9" descr="C:\Users\Edbert\Downloads\WhatsApp Image 2022-12-19 at 9.51.17 AM.jpe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4865" r="5748" b="24356"/>
          <a:stretch/>
        </p:blipFill>
        <p:spPr>
          <a:xfrm>
            <a:off x="720725" y="1769987"/>
            <a:ext cx="3704130" cy="224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Edbert\Downloads\WhatsApp Image 2022-12-19 at 9.51.17 AM (1)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t="23626" r="6640" b="23700"/>
          <a:stretch/>
        </p:blipFill>
        <p:spPr>
          <a:xfrm>
            <a:off x="4708634" y="1574473"/>
            <a:ext cx="3714641" cy="2372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8835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43. </a:t>
            </a:r>
            <a:r>
              <a:rPr lang="en-US" sz="1200" dirty="0" err="1"/>
              <a:t>jgn_delete_log_ebook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8503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44. </a:t>
            </a:r>
            <a:r>
              <a:rPr lang="en-ID" sz="1200" dirty="0" err="1"/>
              <a:t>jgn_update_log_ebook</a:t>
            </a:r>
            <a:endParaRPr lang="en-ID" sz="1200" dirty="0"/>
          </a:p>
        </p:txBody>
      </p:sp>
      <p:pic>
        <p:nvPicPr>
          <p:cNvPr id="10" name="Picture 9" descr="WhatsApp Image 2022-12-20 at 09.16.51"/>
          <p:cNvPicPr/>
          <p:nvPr/>
        </p:nvPicPr>
        <p:blipFill rotWithShape="1">
          <a:blip r:embed="rId3"/>
          <a:srcRect l="3767" t="24338" r="6324" b="28636"/>
          <a:stretch/>
        </p:blipFill>
        <p:spPr>
          <a:xfrm>
            <a:off x="730160" y="1769987"/>
            <a:ext cx="3726226" cy="2247213"/>
          </a:xfrm>
          <a:prstGeom prst="rect">
            <a:avLst/>
          </a:prstGeom>
        </p:spPr>
      </p:pic>
      <p:pic>
        <p:nvPicPr>
          <p:cNvPr id="11" name="Picture 10" descr="WhatsApp Image 2022-12-20 at 09.17.08"/>
          <p:cNvPicPr/>
          <p:nvPr/>
        </p:nvPicPr>
        <p:blipFill rotWithShape="1">
          <a:blip r:embed="rId4"/>
          <a:srcRect l="4094" t="24495" r="6262" b="27927"/>
          <a:stretch/>
        </p:blipFill>
        <p:spPr>
          <a:xfrm>
            <a:off x="4729656" y="1672230"/>
            <a:ext cx="3693619" cy="2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69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45.jgn_update_log_penelitian_dosen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46.jgn_delete_log_penelitian_dosen</a:t>
            </a:r>
          </a:p>
        </p:txBody>
      </p:sp>
      <p:pic>
        <p:nvPicPr>
          <p:cNvPr id="10" name="Picture 9" descr="WhatsApp Image 2022-12-20 at 09.17.23"/>
          <p:cNvPicPr/>
          <p:nvPr/>
        </p:nvPicPr>
        <p:blipFill rotWithShape="1">
          <a:blip r:embed="rId3"/>
          <a:srcRect l="3963" t="24550" r="7294" b="28846"/>
          <a:stretch/>
        </p:blipFill>
        <p:spPr>
          <a:xfrm>
            <a:off x="772202" y="1728380"/>
            <a:ext cx="3694695" cy="2288820"/>
          </a:xfrm>
          <a:prstGeom prst="rect">
            <a:avLst/>
          </a:prstGeom>
        </p:spPr>
      </p:pic>
      <p:pic>
        <p:nvPicPr>
          <p:cNvPr id="11" name="Picture 10" descr="WhatsApp Image 2022-12-20 at 09.18.04"/>
          <p:cNvPicPr/>
          <p:nvPr/>
        </p:nvPicPr>
        <p:blipFill rotWithShape="1">
          <a:blip r:embed="rId4"/>
          <a:srcRect l="3634" t="24779" r="6198" b="27833"/>
          <a:stretch/>
        </p:blipFill>
        <p:spPr>
          <a:xfrm>
            <a:off x="4719145" y="1568296"/>
            <a:ext cx="3704130" cy="22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88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47. </a:t>
            </a:r>
            <a:r>
              <a:rPr lang="en-US" sz="1200" dirty="0" err="1"/>
              <a:t>jgn_delete_log_surat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48. </a:t>
            </a:r>
            <a:r>
              <a:rPr lang="en-ID" sz="1200" dirty="0" err="1"/>
              <a:t>jgn_update_log_surat</a:t>
            </a:r>
            <a:endParaRPr lang="en-ID" sz="1200" dirty="0"/>
          </a:p>
        </p:txBody>
      </p:sp>
      <p:pic>
        <p:nvPicPr>
          <p:cNvPr id="10" name="Picture 9" descr="WhatsApp Image 2022-12-20 at 09.19.01"/>
          <p:cNvPicPr/>
          <p:nvPr/>
        </p:nvPicPr>
        <p:blipFill rotWithShape="1">
          <a:blip r:embed="rId3"/>
          <a:srcRect l="3176" t="24207" r="5734" b="28070"/>
          <a:stretch/>
        </p:blipFill>
        <p:spPr>
          <a:xfrm>
            <a:off x="720726" y="1728381"/>
            <a:ext cx="3746172" cy="2288820"/>
          </a:xfrm>
          <a:prstGeom prst="rect">
            <a:avLst/>
          </a:prstGeom>
        </p:spPr>
      </p:pic>
      <p:pic>
        <p:nvPicPr>
          <p:cNvPr id="13" name="Picture 12" descr="WhatsApp Image 2022-12-20 at 09.20.10"/>
          <p:cNvPicPr/>
          <p:nvPr/>
        </p:nvPicPr>
        <p:blipFill rotWithShape="1">
          <a:blip r:embed="rId4"/>
          <a:srcRect l="4616" t="25394" r="5789" b="28003"/>
          <a:stretch/>
        </p:blipFill>
        <p:spPr>
          <a:xfrm>
            <a:off x="4729654" y="1534328"/>
            <a:ext cx="3693621" cy="23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4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41"/>
          <p:cNvGrpSpPr/>
          <p:nvPr/>
        </p:nvGrpSpPr>
        <p:grpSpPr>
          <a:xfrm>
            <a:off x="6271899" y="3239625"/>
            <a:ext cx="1897203" cy="1167189"/>
            <a:chOff x="6153900" y="3231000"/>
            <a:chExt cx="1598600" cy="581650"/>
          </a:xfrm>
        </p:grpSpPr>
        <p:sp>
          <p:nvSpPr>
            <p:cNvPr id="680" name="Google Shape;680;p41"/>
            <p:cNvSpPr/>
            <p:nvPr/>
          </p:nvSpPr>
          <p:spPr>
            <a:xfrm>
              <a:off x="6203300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153900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41"/>
          <p:cNvGrpSpPr/>
          <p:nvPr/>
        </p:nvGrpSpPr>
        <p:grpSpPr>
          <a:xfrm>
            <a:off x="685729" y="2308669"/>
            <a:ext cx="2807457" cy="2155372"/>
            <a:chOff x="1500900" y="3327675"/>
            <a:chExt cx="1598600" cy="581650"/>
          </a:xfrm>
        </p:grpSpPr>
        <p:sp>
          <p:nvSpPr>
            <p:cNvPr id="685" name="Google Shape;685;p41"/>
            <p:cNvSpPr/>
            <p:nvPr/>
          </p:nvSpPr>
          <p:spPr>
            <a:xfrm>
              <a:off x="1550300" y="33789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1500900" y="33276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1"/>
          <p:cNvGrpSpPr/>
          <p:nvPr/>
        </p:nvGrpSpPr>
        <p:grpSpPr>
          <a:xfrm>
            <a:off x="1444954" y="931377"/>
            <a:ext cx="1598600" cy="1067150"/>
            <a:chOff x="1617700" y="1585225"/>
            <a:chExt cx="1598600" cy="581650"/>
          </a:xfrm>
        </p:grpSpPr>
        <p:sp>
          <p:nvSpPr>
            <p:cNvPr id="690" name="Google Shape;690;p41"/>
            <p:cNvSpPr/>
            <p:nvPr/>
          </p:nvSpPr>
          <p:spPr>
            <a:xfrm>
              <a:off x="1667100" y="16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1617700" y="15852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41"/>
          <p:cNvGrpSpPr/>
          <p:nvPr/>
        </p:nvGrpSpPr>
        <p:grpSpPr>
          <a:xfrm>
            <a:off x="6271900" y="1486836"/>
            <a:ext cx="1957700" cy="1305350"/>
            <a:chOff x="5852125" y="1536700"/>
            <a:chExt cx="1598600" cy="581650"/>
          </a:xfrm>
        </p:grpSpPr>
        <p:sp>
          <p:nvSpPr>
            <p:cNvPr id="695" name="Google Shape;695;p41"/>
            <p:cNvSpPr/>
            <p:nvPr/>
          </p:nvSpPr>
          <p:spPr>
            <a:xfrm>
              <a:off x="5901525" y="15879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5852125" y="15367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9" name="Google Shape;699;p41"/>
          <p:cNvCxnSpPr>
            <a:cxnSpLocks/>
            <a:stCxn id="691" idx="3"/>
          </p:cNvCxnSpPr>
          <p:nvPr/>
        </p:nvCxnSpPr>
        <p:spPr>
          <a:xfrm>
            <a:off x="2994154" y="1417938"/>
            <a:ext cx="1276225" cy="108064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41"/>
          <p:cNvCxnSpPr>
            <a:cxnSpLocks/>
            <a:stCxn id="685" idx="3"/>
          </p:cNvCxnSpPr>
          <p:nvPr/>
        </p:nvCxnSpPr>
        <p:spPr>
          <a:xfrm flipV="1">
            <a:off x="3493186" y="2872036"/>
            <a:ext cx="1123826" cy="609276"/>
          </a:xfrm>
          <a:prstGeom prst="bentConnector3">
            <a:avLst>
              <a:gd name="adj1" fmla="val 994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41"/>
          <p:cNvCxnSpPr>
            <a:cxnSpLocks/>
            <a:stCxn id="696" idx="1"/>
          </p:cNvCxnSpPr>
          <p:nvPr/>
        </p:nvCxnSpPr>
        <p:spPr>
          <a:xfrm rot="10800000" flipV="1">
            <a:off x="4864092" y="2082003"/>
            <a:ext cx="1407809" cy="412912"/>
          </a:xfrm>
          <a:prstGeom prst="bentConnector3">
            <a:avLst>
              <a:gd name="adj1" fmla="val 10277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41"/>
          <p:cNvCxnSpPr>
            <a:stCxn id="681" idx="1"/>
          </p:cNvCxnSpPr>
          <p:nvPr/>
        </p:nvCxnSpPr>
        <p:spPr>
          <a:xfrm rot="10800000">
            <a:off x="4990901" y="2863126"/>
            <a:ext cx="1280999" cy="90867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41"/>
          <p:cNvSpPr/>
          <p:nvPr/>
        </p:nvSpPr>
        <p:spPr>
          <a:xfrm>
            <a:off x="3867075" y="2306390"/>
            <a:ext cx="1460400" cy="933235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/>
          <p:nvPr/>
        </p:nvSpPr>
        <p:spPr>
          <a:xfrm>
            <a:off x="1516150" y="1012949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Menggunakan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php native dan MYSQL</a:t>
            </a:r>
            <a:endParaRPr lang="en-US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" name="Google Shape;688;p41">
            <a:extLst>
              <a:ext uri="{FF2B5EF4-FFF2-40B4-BE49-F238E27FC236}">
                <a16:creationId xmlns:a16="http://schemas.microsoft.com/office/drawing/2014/main" id="{8359584F-441B-4B11-87CD-AE010AE14E93}"/>
              </a:ext>
            </a:extLst>
          </p:cNvPr>
          <p:cNvSpPr txBox="1"/>
          <p:nvPr/>
        </p:nvSpPr>
        <p:spPr>
          <a:xfrm>
            <a:off x="727866" y="2341732"/>
            <a:ext cx="2636425" cy="199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Menampung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data-data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tugas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akhir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mahasiswa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FASILKOM-TI,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penelitian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dosen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FASILKOM-TI,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ebook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sebagai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referensi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pembelajaran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menyediakan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fitur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untuk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mengurus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surat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yang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nantinya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aka di proses oleh staff FASILKOM-TI.</a:t>
            </a:r>
            <a:endParaRPr lang="en-US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" name="Google Shape;688;p41">
            <a:extLst>
              <a:ext uri="{FF2B5EF4-FFF2-40B4-BE49-F238E27FC236}">
                <a16:creationId xmlns:a16="http://schemas.microsoft.com/office/drawing/2014/main" id="{B0C6164D-EA83-4E93-9FF1-DE6587F3206B}"/>
              </a:ext>
            </a:extLst>
          </p:cNvPr>
          <p:cNvSpPr txBox="1"/>
          <p:nvPr/>
        </p:nvSpPr>
        <p:spPr>
          <a:xfrm>
            <a:off x="6365200" y="1562732"/>
            <a:ext cx="1766429" cy="108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Dapat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digunakan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oleh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publik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mahasiswa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dosen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dan staff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fakultas</a:t>
            </a:r>
            <a:endParaRPr lang="en-US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0" name="Google Shape;688;p41">
            <a:extLst>
              <a:ext uri="{FF2B5EF4-FFF2-40B4-BE49-F238E27FC236}">
                <a16:creationId xmlns:a16="http://schemas.microsoft.com/office/drawing/2014/main" id="{062E4D38-AC8B-4C2C-B91C-228B1AB62621}"/>
              </a:ext>
            </a:extLst>
          </p:cNvPr>
          <p:cNvSpPr txBox="1"/>
          <p:nvPr/>
        </p:nvSpPr>
        <p:spPr>
          <a:xfrm>
            <a:off x="6390051" y="3270180"/>
            <a:ext cx="1619471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User level yang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dimiliki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yaitu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mahasiswa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dosen</a:t>
            </a: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staff, dan admin</a:t>
            </a:r>
            <a:endParaRPr lang="en-US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8" name="Google Shape;678;p41"/>
          <p:cNvSpPr txBox="1">
            <a:spLocks noGrp="1"/>
          </p:cNvSpPr>
          <p:nvPr>
            <p:ph type="title"/>
          </p:nvPr>
        </p:nvSpPr>
        <p:spPr>
          <a:xfrm>
            <a:off x="3319264" y="2517087"/>
            <a:ext cx="2563586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Batasan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Masalah</a:t>
            </a:r>
            <a:endParaRPr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099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86669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49. </a:t>
            </a:r>
            <a:r>
              <a:rPr lang="en-US" sz="1200" dirty="0" err="1"/>
              <a:t>jgn_update_log_tugas_akhir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/>
              <a:t>50. jgn_delete_log_tugas_akhir</a:t>
            </a:r>
            <a:endParaRPr lang="en-ID" sz="1200" dirty="0"/>
          </a:p>
        </p:txBody>
      </p:sp>
      <p:pic>
        <p:nvPicPr>
          <p:cNvPr id="10" name="Picture 9" descr="WhatsApp Image 2022-12-20 at 09.21.14"/>
          <p:cNvPicPr/>
          <p:nvPr/>
        </p:nvPicPr>
        <p:blipFill rotWithShape="1">
          <a:blip r:embed="rId3"/>
          <a:srcRect l="4226" t="24644" r="6593" b="28114"/>
          <a:stretch/>
        </p:blipFill>
        <p:spPr>
          <a:xfrm>
            <a:off x="746693" y="1769987"/>
            <a:ext cx="3709694" cy="2247213"/>
          </a:xfrm>
          <a:prstGeom prst="rect">
            <a:avLst/>
          </a:prstGeom>
        </p:spPr>
      </p:pic>
      <p:pic>
        <p:nvPicPr>
          <p:cNvPr id="11" name="Picture 10" descr="WhatsApp Image 2022-12-20 at 09.22.21"/>
          <p:cNvPicPr/>
          <p:nvPr/>
        </p:nvPicPr>
        <p:blipFill rotWithShape="1">
          <a:blip r:embed="rId4"/>
          <a:srcRect l="4094" t="24800" r="5678" b="27615"/>
          <a:stretch/>
        </p:blipFill>
        <p:spPr>
          <a:xfrm>
            <a:off x="4729656" y="1492469"/>
            <a:ext cx="3693619" cy="23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55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51. jgn_delete_log_ebook1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52. jgn_update_log_ebook1</a:t>
            </a:r>
          </a:p>
        </p:txBody>
      </p:sp>
      <p:pic>
        <p:nvPicPr>
          <p:cNvPr id="10" name="Picture 9" descr="WhatsApp Image 2022-12-20 at 09.23.52"/>
          <p:cNvPicPr/>
          <p:nvPr/>
        </p:nvPicPr>
        <p:blipFill rotWithShape="1">
          <a:blip r:embed="rId3"/>
          <a:srcRect l="4683" t="23706" r="5663" b="28424"/>
          <a:stretch/>
        </p:blipFill>
        <p:spPr>
          <a:xfrm>
            <a:off x="730159" y="1769987"/>
            <a:ext cx="3705207" cy="2247213"/>
          </a:xfrm>
          <a:prstGeom prst="rect">
            <a:avLst/>
          </a:prstGeom>
        </p:spPr>
      </p:pic>
      <p:pic>
        <p:nvPicPr>
          <p:cNvPr id="11" name="Picture 10" descr="WhatsApp Image 2022-12-20 at 09.24.35"/>
          <p:cNvPicPr/>
          <p:nvPr/>
        </p:nvPicPr>
        <p:blipFill rotWithShape="1">
          <a:blip r:embed="rId4"/>
          <a:srcRect l="3699" t="17159" r="5281" b="28975"/>
          <a:stretch/>
        </p:blipFill>
        <p:spPr>
          <a:xfrm>
            <a:off x="4740165" y="1492469"/>
            <a:ext cx="3683110" cy="23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50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53. jgn_update_log_penelitian_dosen1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999937" cy="84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54. jgn_delete_log_penelitian_dosen1</a:t>
            </a:r>
          </a:p>
        </p:txBody>
      </p:sp>
      <p:pic>
        <p:nvPicPr>
          <p:cNvPr id="10" name="Picture 9" descr="WhatsApp Image 2022-12-20 at 09.25.25"/>
          <p:cNvPicPr/>
          <p:nvPr/>
        </p:nvPicPr>
        <p:blipFill rotWithShape="1">
          <a:blip r:embed="rId3"/>
          <a:srcRect l="4290" t="25715" r="6437" b="27894"/>
          <a:stretch/>
        </p:blipFill>
        <p:spPr>
          <a:xfrm>
            <a:off x="710215" y="1769987"/>
            <a:ext cx="3756682" cy="2247213"/>
          </a:xfrm>
          <a:prstGeom prst="rect">
            <a:avLst/>
          </a:prstGeom>
        </p:spPr>
      </p:pic>
      <p:pic>
        <p:nvPicPr>
          <p:cNvPr id="11" name="Picture 10" descr="WhatsApp Image 2022-12-20 at 09.26.25"/>
          <p:cNvPicPr/>
          <p:nvPr/>
        </p:nvPicPr>
        <p:blipFill rotWithShape="1">
          <a:blip r:embed="rId4"/>
          <a:srcRect l="4756" t="24952" r="5351" b="29425"/>
          <a:stretch/>
        </p:blipFill>
        <p:spPr>
          <a:xfrm>
            <a:off x="4708635" y="1565859"/>
            <a:ext cx="3714640" cy="22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49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55. jgn_delete_log_surat1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56. jgn_update_log_surat1</a:t>
            </a:r>
          </a:p>
        </p:txBody>
      </p:sp>
      <p:pic>
        <p:nvPicPr>
          <p:cNvPr id="10" name="Picture 9" descr="WhatsApp Image 2022-12-20 at 09.27.03"/>
          <p:cNvPicPr/>
          <p:nvPr/>
        </p:nvPicPr>
        <p:blipFill rotWithShape="1">
          <a:blip r:embed="rId3"/>
          <a:srcRect l="4747" t="25225" r="6706" b="28090"/>
          <a:stretch/>
        </p:blipFill>
        <p:spPr>
          <a:xfrm>
            <a:off x="725214" y="1745759"/>
            <a:ext cx="3741684" cy="2271441"/>
          </a:xfrm>
          <a:prstGeom prst="rect">
            <a:avLst/>
          </a:prstGeom>
        </p:spPr>
      </p:pic>
      <p:pic>
        <p:nvPicPr>
          <p:cNvPr id="11" name="Picture 10" descr="WhatsApp Image 2022-12-20 at 09.28.02"/>
          <p:cNvPicPr/>
          <p:nvPr/>
        </p:nvPicPr>
        <p:blipFill rotWithShape="1">
          <a:blip r:embed="rId4"/>
          <a:srcRect l="5282" t="26540" r="8052" b="26042"/>
          <a:stretch/>
        </p:blipFill>
        <p:spPr>
          <a:xfrm>
            <a:off x="4676565" y="1618593"/>
            <a:ext cx="3746710" cy="22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52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57. jgn_update_log_tugas_akhir1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/>
              <a:t>58. jgn_delete_log_tugas_akhir1</a:t>
            </a:r>
            <a:endParaRPr lang="en-ID" sz="1200" dirty="0"/>
          </a:p>
        </p:txBody>
      </p:sp>
      <p:pic>
        <p:nvPicPr>
          <p:cNvPr id="10" name="Picture 9" descr="WhatsApp Image 2022-12-20 at 09.28.51"/>
          <p:cNvPicPr/>
          <p:nvPr/>
        </p:nvPicPr>
        <p:blipFill rotWithShape="1">
          <a:blip r:embed="rId3"/>
          <a:srcRect l="3437" t="24472" r="7580" b="28570"/>
          <a:stretch/>
        </p:blipFill>
        <p:spPr>
          <a:xfrm>
            <a:off x="720725" y="1740054"/>
            <a:ext cx="3725151" cy="2277146"/>
          </a:xfrm>
          <a:prstGeom prst="rect">
            <a:avLst/>
          </a:prstGeom>
        </p:spPr>
      </p:pic>
      <p:pic>
        <p:nvPicPr>
          <p:cNvPr id="11" name="Picture 10" descr="WhatsApp Image 2022-12-20 at 09.32.14"/>
          <p:cNvPicPr/>
          <p:nvPr/>
        </p:nvPicPr>
        <p:blipFill rotWithShape="1">
          <a:blip r:embed="rId4"/>
          <a:srcRect l="4744" t="23737" r="6694" b="29248"/>
          <a:stretch/>
        </p:blipFill>
        <p:spPr>
          <a:xfrm>
            <a:off x="4729656" y="1492287"/>
            <a:ext cx="3693620" cy="23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81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59. </a:t>
            </a:r>
            <a:r>
              <a:rPr lang="en-US" sz="1200" dirty="0" err="1"/>
              <a:t>jgn_delete_log_dosen_pembimbing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60. </a:t>
            </a:r>
            <a:r>
              <a:rPr lang="en-ID" sz="1200" dirty="0" err="1"/>
              <a:t>jgn_update_log_dosen_pembimbing</a:t>
            </a:r>
            <a:endParaRPr lang="en-ID" sz="1200" dirty="0"/>
          </a:p>
        </p:txBody>
      </p:sp>
      <p:pic>
        <p:nvPicPr>
          <p:cNvPr id="10" name="Picture 9" descr="WhatsApp Image 2022-12-20 at 09.32.31"/>
          <p:cNvPicPr/>
          <p:nvPr/>
        </p:nvPicPr>
        <p:blipFill rotWithShape="1">
          <a:blip r:embed="rId3"/>
          <a:srcRect l="4356" t="24220" r="6127" b="28114"/>
          <a:stretch/>
        </p:blipFill>
        <p:spPr>
          <a:xfrm>
            <a:off x="751181" y="1745759"/>
            <a:ext cx="3694695" cy="2271441"/>
          </a:xfrm>
          <a:prstGeom prst="rect">
            <a:avLst/>
          </a:prstGeom>
        </p:spPr>
      </p:pic>
      <p:pic>
        <p:nvPicPr>
          <p:cNvPr id="11" name="Picture 10" descr="WhatsApp Image 2022-12-20 at 09.33.23"/>
          <p:cNvPicPr/>
          <p:nvPr/>
        </p:nvPicPr>
        <p:blipFill rotWithShape="1">
          <a:blip r:embed="rId4"/>
          <a:srcRect l="5010" t="24378" r="5993" b="28668"/>
          <a:stretch/>
        </p:blipFill>
        <p:spPr>
          <a:xfrm>
            <a:off x="4729655" y="1513308"/>
            <a:ext cx="3693620" cy="234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0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61. jgn_update_log_ebook2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763910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62. jgn_delete_log_ebook2</a:t>
            </a:r>
          </a:p>
        </p:txBody>
      </p:sp>
      <p:pic>
        <p:nvPicPr>
          <p:cNvPr id="10" name="Picture 9" descr="WhatsApp Image 2022-12-20 at 09.33.51"/>
          <p:cNvPicPr/>
          <p:nvPr/>
        </p:nvPicPr>
        <p:blipFill rotWithShape="1">
          <a:blip r:embed="rId3"/>
          <a:srcRect l="4196" t="25361" r="6750" b="28315"/>
          <a:stretch/>
        </p:blipFill>
        <p:spPr>
          <a:xfrm>
            <a:off x="720725" y="1728380"/>
            <a:ext cx="3662089" cy="2288820"/>
          </a:xfrm>
          <a:prstGeom prst="rect">
            <a:avLst/>
          </a:prstGeom>
        </p:spPr>
      </p:pic>
      <p:pic>
        <p:nvPicPr>
          <p:cNvPr id="11" name="Picture 10" descr="WhatsApp Image 2022-12-20 at 09.35.18"/>
          <p:cNvPicPr/>
          <p:nvPr/>
        </p:nvPicPr>
        <p:blipFill rotWithShape="1">
          <a:blip r:embed="rId4"/>
          <a:srcRect l="4095" t="24799" r="5875" b="28037"/>
          <a:stretch/>
        </p:blipFill>
        <p:spPr>
          <a:xfrm>
            <a:off x="4740166" y="1409592"/>
            <a:ext cx="3683110" cy="235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548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63. </a:t>
            </a:r>
            <a:r>
              <a:rPr lang="en-US" sz="1200" dirty="0" err="1"/>
              <a:t>jgn_delete_log_jenis_surat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763910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64. </a:t>
            </a:r>
            <a:r>
              <a:rPr lang="en-ID" sz="1200" dirty="0" err="1"/>
              <a:t>jgn_update_log_jenis_surat</a:t>
            </a:r>
            <a:endParaRPr lang="en-ID" sz="1200" dirty="0"/>
          </a:p>
        </p:txBody>
      </p:sp>
      <p:pic>
        <p:nvPicPr>
          <p:cNvPr id="10" name="Picture 9" descr="WhatsApp Image 2022-12-20 at 09.35.54"/>
          <p:cNvPicPr/>
          <p:nvPr/>
        </p:nvPicPr>
        <p:blipFill rotWithShape="1">
          <a:blip r:embed="rId3"/>
          <a:srcRect l="4886" t="25010" r="6666" b="28247"/>
          <a:stretch/>
        </p:blipFill>
        <p:spPr>
          <a:xfrm>
            <a:off x="725212" y="1732008"/>
            <a:ext cx="3657602" cy="2285192"/>
          </a:xfrm>
          <a:prstGeom prst="rect">
            <a:avLst/>
          </a:prstGeom>
        </p:spPr>
      </p:pic>
      <p:pic>
        <p:nvPicPr>
          <p:cNvPr id="11" name="Picture 10" descr="WhatsApp Image 2022-12-20 at 09.36.46"/>
          <p:cNvPicPr/>
          <p:nvPr/>
        </p:nvPicPr>
        <p:blipFill rotWithShape="1">
          <a:blip r:embed="rId4"/>
          <a:srcRect l="4160" t="24627" r="6914" b="28071"/>
          <a:stretch/>
        </p:blipFill>
        <p:spPr>
          <a:xfrm>
            <a:off x="4708634" y="1399082"/>
            <a:ext cx="3714641" cy="23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57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668" y="999437"/>
            <a:ext cx="2686669" cy="575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65.</a:t>
            </a:r>
            <a:br>
              <a:rPr lang="en-US" sz="1200" dirty="0"/>
            </a:br>
            <a:r>
              <a:rPr lang="en-US" sz="1200" dirty="0" err="1"/>
              <a:t>jgn_update_log_kategori_repo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 descr="WhatsApp Image 2022-12-20 at 09.37.45"/>
          <p:cNvPicPr/>
          <p:nvPr/>
        </p:nvPicPr>
        <p:blipFill rotWithShape="1">
          <a:blip r:embed="rId3"/>
          <a:srcRect l="4818" t="24471" r="6199" b="28147"/>
          <a:stretch/>
        </p:blipFill>
        <p:spPr>
          <a:xfrm>
            <a:off x="720725" y="1769987"/>
            <a:ext cx="3735661" cy="22472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736" t="25135" r="7294" b="28173"/>
          <a:stretch/>
        </p:blipFill>
        <p:spPr>
          <a:xfrm>
            <a:off x="4708635" y="1574473"/>
            <a:ext cx="3714640" cy="2322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22928" y="4104623"/>
            <a:ext cx="3190297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9400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tx1"/>
                </a:solidFill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66. </a:t>
            </a:r>
            <a:r>
              <a:rPr lang="en-US" sz="1200" b="1" dirty="0" err="1">
                <a:solidFill>
                  <a:schemeClr val="tx1"/>
                </a:solidFill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jgn_delete_log_kategori_repo</a:t>
            </a:r>
            <a:endParaRPr lang="en-US" sz="1200" b="1" dirty="0">
              <a:solidFill>
                <a:schemeClr val="tx1"/>
              </a:solidFill>
              <a:effectLst/>
              <a:latin typeface="Epilogue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80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67. </a:t>
            </a:r>
            <a:r>
              <a:rPr lang="en-US" sz="1200" dirty="0" err="1"/>
              <a:t>jgn_delete_log_keyword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56665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/>
              <a:t>68. jgn_update_log_keyword</a:t>
            </a:r>
            <a:endParaRPr lang="en-ID" sz="1200" dirty="0"/>
          </a:p>
        </p:txBody>
      </p:sp>
      <p:pic>
        <p:nvPicPr>
          <p:cNvPr id="10" name="Picture 9" descr="WhatsApp Image 2022-12-20 at 09.39.13"/>
          <p:cNvPicPr/>
          <p:nvPr/>
        </p:nvPicPr>
        <p:blipFill rotWithShape="1">
          <a:blip r:embed="rId3"/>
          <a:srcRect l="3767" t="23889" r="6914" b="28863"/>
          <a:stretch/>
        </p:blipFill>
        <p:spPr>
          <a:xfrm>
            <a:off x="731235" y="1769987"/>
            <a:ext cx="3746172" cy="2247213"/>
          </a:xfrm>
          <a:prstGeom prst="rect">
            <a:avLst/>
          </a:prstGeom>
        </p:spPr>
      </p:pic>
      <p:pic>
        <p:nvPicPr>
          <p:cNvPr id="11" name="Picture 10" descr="WhatsApp Image 2022-12-20 at 09.41.06"/>
          <p:cNvPicPr/>
          <p:nvPr/>
        </p:nvPicPr>
        <p:blipFill rotWithShape="1">
          <a:blip r:embed="rId4"/>
          <a:srcRect l="4290" t="25086" r="6448" b="28523"/>
          <a:stretch/>
        </p:blipFill>
        <p:spPr>
          <a:xfrm>
            <a:off x="4729655" y="1534327"/>
            <a:ext cx="3693620" cy="23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40"/>
          <p:cNvGrpSpPr/>
          <p:nvPr/>
        </p:nvGrpSpPr>
        <p:grpSpPr>
          <a:xfrm>
            <a:off x="3403721" y="1769542"/>
            <a:ext cx="2340796" cy="2404771"/>
            <a:chOff x="3403819" y="1976409"/>
            <a:chExt cx="2336357" cy="1991364"/>
          </a:xfrm>
        </p:grpSpPr>
        <p:sp>
          <p:nvSpPr>
            <p:cNvPr id="653" name="Google Shape;653;p40"/>
            <p:cNvSpPr/>
            <p:nvPr/>
          </p:nvSpPr>
          <p:spPr>
            <a:xfrm>
              <a:off x="3568340" y="2205239"/>
              <a:ext cx="2171835" cy="176253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4122743" y="1983441"/>
              <a:ext cx="710349" cy="222407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3414358" y="1985011"/>
              <a:ext cx="2171835" cy="1877697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3403819" y="1976409"/>
              <a:ext cx="2192915" cy="18946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40"/>
          <p:cNvGrpSpPr/>
          <p:nvPr/>
        </p:nvGrpSpPr>
        <p:grpSpPr>
          <a:xfrm>
            <a:off x="789735" y="1767415"/>
            <a:ext cx="2336358" cy="2409017"/>
            <a:chOff x="4122750" y="1608600"/>
            <a:chExt cx="3139000" cy="2675497"/>
          </a:xfrm>
        </p:grpSpPr>
        <p:sp>
          <p:nvSpPr>
            <p:cNvPr id="658" name="Google Shape;658;p40"/>
            <p:cNvSpPr/>
            <p:nvPr/>
          </p:nvSpPr>
          <p:spPr>
            <a:xfrm>
              <a:off x="4343792" y="191604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5088657" y="161804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4136910" y="162015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4122750" y="160860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0"/>
          <p:cNvGrpSpPr/>
          <p:nvPr/>
        </p:nvGrpSpPr>
        <p:grpSpPr>
          <a:xfrm>
            <a:off x="6017733" y="1769555"/>
            <a:ext cx="2340796" cy="2404771"/>
            <a:chOff x="6017906" y="1976409"/>
            <a:chExt cx="2336357" cy="1991364"/>
          </a:xfrm>
        </p:grpSpPr>
        <p:sp>
          <p:nvSpPr>
            <p:cNvPr id="663" name="Google Shape;663;p40"/>
            <p:cNvSpPr/>
            <p:nvPr/>
          </p:nvSpPr>
          <p:spPr>
            <a:xfrm>
              <a:off x="6182428" y="2205239"/>
              <a:ext cx="2171835" cy="176253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6736831" y="1983441"/>
              <a:ext cx="710349" cy="222407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6028446" y="1985011"/>
              <a:ext cx="2171835" cy="1877697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6017906" y="1976409"/>
              <a:ext cx="2192915" cy="18946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40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Tujuan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69" name="Google Shape;669;p40"/>
          <p:cNvSpPr txBox="1">
            <a:spLocks noGrp="1"/>
          </p:cNvSpPr>
          <p:nvPr>
            <p:ph type="subTitle" idx="1"/>
          </p:nvPr>
        </p:nvSpPr>
        <p:spPr>
          <a:xfrm>
            <a:off x="837254" y="1952039"/>
            <a:ext cx="2113498" cy="2316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Agar </a:t>
            </a:r>
            <a:r>
              <a:rPr lang="en-US" dirty="0" err="1">
                <a:solidFill>
                  <a:schemeClr val="tx1"/>
                </a:solidFill>
              </a:rPr>
              <a:t>terciptanya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sebuah</a:t>
            </a:r>
            <a:r>
              <a:rPr lang="en-US" dirty="0">
                <a:solidFill>
                  <a:schemeClr val="tx1"/>
                </a:solidFill>
              </a:rPr>
              <a:t> media yang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membantu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pengelolaan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penerbitan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penerimaan</a:t>
            </a:r>
            <a:r>
              <a:rPr lang="en-US" dirty="0">
                <a:solidFill>
                  <a:schemeClr val="tx1"/>
                </a:solidFill>
              </a:rPr>
              <a:t>, dan </a:t>
            </a:r>
            <a:r>
              <a:rPr lang="en-US" dirty="0" err="1">
                <a:solidFill>
                  <a:schemeClr val="tx1"/>
                </a:solidFill>
              </a:rPr>
              <a:t>penyimpanan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dokumen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serta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pengarsipan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pembuatan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surat</a:t>
            </a:r>
            <a:r>
              <a:rPr lang="en-US" dirty="0">
                <a:solidFill>
                  <a:schemeClr val="tx1"/>
                </a:solidFill>
              </a:rPr>
              <a:t>, dan juga </a:t>
            </a:r>
            <a:r>
              <a:rPr lang="en-US" dirty="0" err="1">
                <a:solidFill>
                  <a:schemeClr val="tx1"/>
                </a:solidFill>
              </a:rPr>
              <a:t>aset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intelektual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71" name="Google Shape;671;p40"/>
          <p:cNvSpPr txBox="1">
            <a:spLocks noGrp="1"/>
          </p:cNvSpPr>
          <p:nvPr>
            <p:ph type="subTitle" idx="4"/>
          </p:nvPr>
        </p:nvSpPr>
        <p:spPr>
          <a:xfrm>
            <a:off x="3467271" y="1967593"/>
            <a:ext cx="2063567" cy="1847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Para </a:t>
            </a:r>
            <a:r>
              <a:rPr lang="en-US" dirty="0" err="1">
                <a:solidFill>
                  <a:schemeClr val="tx1"/>
                </a:solidFill>
              </a:rPr>
              <a:t>pengguna</a:t>
            </a:r>
            <a:r>
              <a:rPr lang="en-US" dirty="0">
                <a:solidFill>
                  <a:schemeClr val="tx1"/>
                </a:solidFill>
              </a:rPr>
              <a:t> web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dokumen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saja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dilihat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publik</a:t>
            </a:r>
            <a:r>
              <a:rPr lang="en-US" dirty="0">
                <a:solidFill>
                  <a:schemeClr val="tx1"/>
                </a:solidFill>
              </a:rPr>
              <a:t> pada repository </a:t>
            </a:r>
            <a:r>
              <a:rPr lang="en-US" dirty="0" err="1">
                <a:solidFill>
                  <a:schemeClr val="tx1"/>
                </a:solidFill>
              </a:rPr>
              <a:t>dokumen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Fakultas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Ilmu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Teknologi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USU.</a:t>
            </a:r>
          </a:p>
        </p:txBody>
      </p:sp>
      <p:sp>
        <p:nvSpPr>
          <p:cNvPr id="673" name="Google Shape;673;p40"/>
          <p:cNvSpPr txBox="1">
            <a:spLocks noGrp="1"/>
          </p:cNvSpPr>
          <p:nvPr>
            <p:ph type="subTitle" idx="6"/>
          </p:nvPr>
        </p:nvSpPr>
        <p:spPr>
          <a:xfrm>
            <a:off x="6137823" y="1937241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</a:rPr>
              <a:t>Memenuhi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tugas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besar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matakuliah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Manajemen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Basis Data.</a:t>
            </a:r>
          </a:p>
        </p:txBody>
      </p:sp>
    </p:spTree>
    <p:extLst>
      <p:ext uri="{BB962C8B-B14F-4D97-AF65-F5344CB8AC3E}">
        <p14:creationId xmlns:p14="http://schemas.microsoft.com/office/powerpoint/2010/main" val="27373534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69. jgn_update_log_penelitian_dosen2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/>
              <a:t>70. jgn_delete_log_prodi</a:t>
            </a:r>
            <a:endParaRPr lang="en-ID" sz="1200" dirty="0"/>
          </a:p>
        </p:txBody>
      </p:sp>
      <p:pic>
        <p:nvPicPr>
          <p:cNvPr id="10" name="Picture 9" descr="WhatsApp Image 2022-12-20 at 09.41.09"/>
          <p:cNvPicPr/>
          <p:nvPr/>
        </p:nvPicPr>
        <p:blipFill rotWithShape="1">
          <a:blip r:embed="rId3"/>
          <a:srcRect l="4947" t="25547" r="6127" b="28131"/>
          <a:stretch/>
        </p:blipFill>
        <p:spPr>
          <a:xfrm>
            <a:off x="782712" y="1769987"/>
            <a:ext cx="3663164" cy="2247213"/>
          </a:xfrm>
          <a:prstGeom prst="rect">
            <a:avLst/>
          </a:prstGeom>
        </p:spPr>
      </p:pic>
      <p:pic>
        <p:nvPicPr>
          <p:cNvPr id="11" name="Picture 10" descr="WhatsApp Image 2022-12-20 at 09.42.55"/>
          <p:cNvPicPr/>
          <p:nvPr/>
        </p:nvPicPr>
        <p:blipFill rotWithShape="1">
          <a:blip r:embed="rId4"/>
          <a:srcRect l="4358" t="24648" r="6532" b="28113"/>
          <a:stretch/>
        </p:blipFill>
        <p:spPr>
          <a:xfrm>
            <a:off x="4719144" y="1513489"/>
            <a:ext cx="3704131" cy="23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92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71. </a:t>
            </a:r>
            <a:r>
              <a:rPr lang="en-US" sz="1200" dirty="0" err="1"/>
              <a:t>jgn_update_log_prodi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/>
              <a:t>72. jgn_update_log_surat2</a:t>
            </a:r>
            <a:endParaRPr lang="en-ID" sz="1200" dirty="0"/>
          </a:p>
        </p:txBody>
      </p:sp>
      <p:pic>
        <p:nvPicPr>
          <p:cNvPr id="10" name="Picture 9" descr="WhatsApp Image 2022-12-20 at 09.43.59"/>
          <p:cNvPicPr/>
          <p:nvPr/>
        </p:nvPicPr>
        <p:blipFill rotWithShape="1">
          <a:blip r:embed="rId3"/>
          <a:srcRect l="4095" t="24314" r="6271" b="28225"/>
          <a:stretch/>
        </p:blipFill>
        <p:spPr>
          <a:xfrm>
            <a:off x="720725" y="1745759"/>
            <a:ext cx="3672599" cy="2271441"/>
          </a:xfrm>
          <a:prstGeom prst="rect">
            <a:avLst/>
          </a:prstGeom>
        </p:spPr>
      </p:pic>
      <p:pic>
        <p:nvPicPr>
          <p:cNvPr id="11" name="Picture 10" descr="WhatsApp Image 2022-12-20 at 09.44.30"/>
          <p:cNvPicPr/>
          <p:nvPr/>
        </p:nvPicPr>
        <p:blipFill rotWithShape="1">
          <a:blip r:embed="rId4"/>
          <a:srcRect l="5016" t="25030" r="6198" b="28716"/>
          <a:stretch/>
        </p:blipFill>
        <p:spPr>
          <a:xfrm>
            <a:off x="4729654" y="1565860"/>
            <a:ext cx="3693621" cy="22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50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73. jgn_delete_log_surat2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423338" y="3857115"/>
            <a:ext cx="2823231" cy="85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74. </a:t>
            </a:r>
            <a:r>
              <a:rPr lang="en-ID" sz="1200" dirty="0" err="1"/>
              <a:t>jgn_delete_log_tugas_akhir</a:t>
            </a:r>
            <a:endParaRPr lang="en-ID" sz="1200" dirty="0"/>
          </a:p>
        </p:txBody>
      </p:sp>
      <p:pic>
        <p:nvPicPr>
          <p:cNvPr id="10" name="Picture 9" descr="WhatsApp Image 2022-12-20 at 09.45.32"/>
          <p:cNvPicPr/>
          <p:nvPr/>
        </p:nvPicPr>
        <p:blipFill rotWithShape="1">
          <a:blip r:embed="rId3"/>
          <a:srcRect l="4623" t="25478" r="6406" b="28599"/>
          <a:stretch/>
        </p:blipFill>
        <p:spPr>
          <a:xfrm>
            <a:off x="704192" y="1769987"/>
            <a:ext cx="3699642" cy="2247213"/>
          </a:xfrm>
          <a:prstGeom prst="rect">
            <a:avLst/>
          </a:prstGeom>
        </p:spPr>
      </p:pic>
      <p:pic>
        <p:nvPicPr>
          <p:cNvPr id="11" name="Picture 10" descr="WhatsApp Image 2022-12-20 at 09.46.34"/>
          <p:cNvPicPr/>
          <p:nvPr/>
        </p:nvPicPr>
        <p:blipFill rotWithShape="1">
          <a:blip r:embed="rId4"/>
          <a:srcRect l="4815" t="24876" r="7172" b="28943"/>
          <a:stretch/>
        </p:blipFill>
        <p:spPr>
          <a:xfrm>
            <a:off x="4708635" y="1544839"/>
            <a:ext cx="3714640" cy="23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43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1055;p56">
            <a:extLst>
              <a:ext uri="{FF2B5EF4-FFF2-40B4-BE49-F238E27FC236}">
                <a16:creationId xmlns:a16="http://schemas.microsoft.com/office/drawing/2014/main" id="{B0D0A4CE-9914-4A08-85C5-F890C8D345FD}"/>
              </a:ext>
            </a:extLst>
          </p:cNvPr>
          <p:cNvGrpSpPr/>
          <p:nvPr/>
        </p:nvGrpSpPr>
        <p:grpSpPr>
          <a:xfrm>
            <a:off x="1157426" y="999437"/>
            <a:ext cx="2689360" cy="672793"/>
            <a:chOff x="3540054" y="1413869"/>
            <a:chExt cx="2400518" cy="620569"/>
          </a:xfrm>
        </p:grpSpPr>
        <p:sp>
          <p:nvSpPr>
            <p:cNvPr id="39" name="Google Shape;1056;p56">
              <a:extLst>
                <a:ext uri="{FF2B5EF4-FFF2-40B4-BE49-F238E27FC236}">
                  <a16:creationId xmlns:a16="http://schemas.microsoft.com/office/drawing/2014/main" id="{D06FA6F1-5FD5-431F-9D94-CC171764209A}"/>
                </a:ext>
              </a:extLst>
            </p:cNvPr>
            <p:cNvSpPr/>
            <p:nvPr/>
          </p:nvSpPr>
          <p:spPr>
            <a:xfrm>
              <a:off x="3540054" y="15040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;p56">
              <a:extLst>
                <a:ext uri="{FF2B5EF4-FFF2-40B4-BE49-F238E27FC236}">
                  <a16:creationId xmlns:a16="http://schemas.microsoft.com/office/drawing/2014/main" id="{431C1ECA-0C1D-4057-8480-9714276CDCCE}"/>
                </a:ext>
              </a:extLst>
            </p:cNvPr>
            <p:cNvSpPr/>
            <p:nvPr/>
          </p:nvSpPr>
          <p:spPr>
            <a:xfrm>
              <a:off x="3636272" y="14138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59;p56">
            <a:extLst>
              <a:ext uri="{FF2B5EF4-FFF2-40B4-BE49-F238E27FC236}">
                <a16:creationId xmlns:a16="http://schemas.microsoft.com/office/drawing/2014/main" id="{4356673C-B9AB-4000-8E4C-C7F1C175B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221" y="999437"/>
            <a:ext cx="2632313" cy="4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75. jgn_update_log_tugas_akhir2</a:t>
            </a:r>
            <a:endParaRPr sz="1200" dirty="0"/>
          </a:p>
        </p:txBody>
      </p:sp>
      <p:grpSp>
        <p:nvGrpSpPr>
          <p:cNvPr id="42" name="Google Shape;1055;p56">
            <a:extLst>
              <a:ext uri="{FF2B5EF4-FFF2-40B4-BE49-F238E27FC236}">
                <a16:creationId xmlns:a16="http://schemas.microsoft.com/office/drawing/2014/main" id="{4DC8CB89-EBBC-46BD-B57C-C105D2E95012}"/>
              </a:ext>
            </a:extLst>
          </p:cNvPr>
          <p:cNvGrpSpPr/>
          <p:nvPr/>
        </p:nvGrpSpPr>
        <p:grpSpPr>
          <a:xfrm>
            <a:off x="5423338" y="4017200"/>
            <a:ext cx="2999937" cy="586550"/>
            <a:chOff x="4892800" y="1978288"/>
            <a:chExt cx="2392050" cy="586550"/>
          </a:xfrm>
        </p:grpSpPr>
        <p:sp>
          <p:nvSpPr>
            <p:cNvPr id="43" name="Google Shape;1056;p56">
              <a:extLst>
                <a:ext uri="{FF2B5EF4-FFF2-40B4-BE49-F238E27FC236}">
                  <a16:creationId xmlns:a16="http://schemas.microsoft.com/office/drawing/2014/main" id="{EE85B7A7-CC36-4395-A8FA-773E0E927F4E}"/>
                </a:ext>
              </a:extLst>
            </p:cNvPr>
            <p:cNvSpPr/>
            <p:nvPr/>
          </p:nvSpPr>
          <p:spPr>
            <a:xfrm>
              <a:off x="4980550" y="2034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;p56">
              <a:extLst>
                <a:ext uri="{FF2B5EF4-FFF2-40B4-BE49-F238E27FC236}">
                  <a16:creationId xmlns:a16="http://schemas.microsoft.com/office/drawing/2014/main" id="{82AABD0F-A1B4-49C6-9562-5944C096D8E0}"/>
                </a:ext>
              </a:extLst>
            </p:cNvPr>
            <p:cNvSpPr/>
            <p:nvPr/>
          </p:nvSpPr>
          <p:spPr>
            <a:xfrm>
              <a:off x="4892800" y="1978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059;p56">
            <a:extLst>
              <a:ext uri="{FF2B5EF4-FFF2-40B4-BE49-F238E27FC236}">
                <a16:creationId xmlns:a16="http://schemas.microsoft.com/office/drawing/2014/main" id="{C8B81A44-425E-4979-A603-1E4FA34235B6}"/>
              </a:ext>
            </a:extLst>
          </p:cNvPr>
          <p:cNvSpPr txBox="1">
            <a:spLocks/>
          </p:cNvSpPr>
          <p:nvPr/>
        </p:nvSpPr>
        <p:spPr>
          <a:xfrm>
            <a:off x="5318005" y="3944338"/>
            <a:ext cx="3100552" cy="69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sz="1200" dirty="0"/>
              <a:t>76. jgn_delete_log_penelitian_dosen2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933" t="25017" r="6901" b="28463"/>
          <a:stretch/>
        </p:blipFill>
        <p:spPr>
          <a:xfrm>
            <a:off x="714702" y="1745759"/>
            <a:ext cx="3752195" cy="2269193"/>
          </a:xfrm>
          <a:prstGeom prst="rect">
            <a:avLst/>
          </a:prstGeom>
        </p:spPr>
      </p:pic>
      <p:pic>
        <p:nvPicPr>
          <p:cNvPr id="11" name="Picture 10" descr="WhatsApp Image 2022-12-20 at 09.51.35"/>
          <p:cNvPicPr/>
          <p:nvPr/>
        </p:nvPicPr>
        <p:blipFill rotWithShape="1">
          <a:blip r:embed="rId4"/>
          <a:srcRect l="4970" t="25469" r="6257" b="27649"/>
          <a:stretch/>
        </p:blipFill>
        <p:spPr>
          <a:xfrm>
            <a:off x="4698124" y="1513308"/>
            <a:ext cx="3725151" cy="234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85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2357242" y="1131059"/>
            <a:ext cx="4429516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Daftar </a:t>
            </a:r>
            <a:r>
              <a:rPr lang="en-ID" dirty="0" err="1"/>
              <a:t>Fungsi</a:t>
            </a:r>
            <a:r>
              <a:rPr lang="en-ID" dirty="0"/>
              <a:t> dan </a:t>
            </a:r>
            <a:r>
              <a:rPr lang="en-ID" dirty="0" err="1"/>
              <a:t>Prosedur</a:t>
            </a:r>
            <a:r>
              <a:rPr lang="en-ID" dirty="0"/>
              <a:t> </a:t>
            </a:r>
            <a:r>
              <a:rPr lang="en-ID" dirty="0" err="1"/>
              <a:t>Tersimpan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4EAF96-E90C-41D2-A36A-E3E72EFD82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90" y="1978695"/>
            <a:ext cx="4858220" cy="22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1026;p54">
            <a:extLst>
              <a:ext uri="{FF2B5EF4-FFF2-40B4-BE49-F238E27FC236}">
                <a16:creationId xmlns:a16="http://schemas.microsoft.com/office/drawing/2014/main" id="{22527778-A26A-4B7C-937F-57EF96B7196C}"/>
              </a:ext>
            </a:extLst>
          </p:cNvPr>
          <p:cNvSpPr/>
          <p:nvPr/>
        </p:nvSpPr>
        <p:spPr>
          <a:xfrm rot="-166604" flipH="1">
            <a:off x="916134" y="3786205"/>
            <a:ext cx="452384" cy="45247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27;p54">
            <a:extLst>
              <a:ext uri="{FF2B5EF4-FFF2-40B4-BE49-F238E27FC236}">
                <a16:creationId xmlns:a16="http://schemas.microsoft.com/office/drawing/2014/main" id="{6B99B5D6-3247-43FD-922A-F4147D58D845}"/>
              </a:ext>
            </a:extLst>
          </p:cNvPr>
          <p:cNvSpPr/>
          <p:nvPr/>
        </p:nvSpPr>
        <p:spPr>
          <a:xfrm rot="-2669310" flipH="1">
            <a:off x="109887" y="3344359"/>
            <a:ext cx="1874253" cy="1525055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099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ubTitle" idx="1"/>
          </p:nvPr>
        </p:nvSpPr>
        <p:spPr>
          <a:xfrm rot="299">
            <a:off x="1034703" y="950499"/>
            <a:ext cx="6087967" cy="603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1. </a:t>
            </a:r>
            <a:r>
              <a:rPr lang="en-US" b="1" dirty="0" err="1"/>
              <a:t>Jlh_bimbingan_doping</a:t>
            </a:r>
            <a:r>
              <a:rPr lang="en-US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bimbingan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dan </a:t>
            </a:r>
            <a:r>
              <a:rPr lang="en-US" dirty="0" err="1"/>
              <a:t>mengupdatenya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8F19AE-A7B8-4922-9727-ADDDFD246C5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6" t="38490" r="24089" b="34787"/>
          <a:stretch/>
        </p:blipFill>
        <p:spPr bwMode="auto">
          <a:xfrm>
            <a:off x="1281337" y="1516695"/>
            <a:ext cx="5594721" cy="1226242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1012;p53">
            <a:extLst>
              <a:ext uri="{FF2B5EF4-FFF2-40B4-BE49-F238E27FC236}">
                <a16:creationId xmlns:a16="http://schemas.microsoft.com/office/drawing/2014/main" id="{4D16E6AA-67AF-4974-BB29-141DBF45E7A7}"/>
              </a:ext>
            </a:extLst>
          </p:cNvPr>
          <p:cNvSpPr txBox="1">
            <a:spLocks/>
          </p:cNvSpPr>
          <p:nvPr/>
        </p:nvSpPr>
        <p:spPr>
          <a:xfrm rot="299">
            <a:off x="1034711" y="2743202"/>
            <a:ext cx="6087967" cy="72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b="1" dirty="0"/>
              <a:t>2. </a:t>
            </a:r>
            <a:r>
              <a:rPr lang="en-US" b="1" dirty="0" err="1"/>
              <a:t>Jlh</a:t>
            </a:r>
            <a:r>
              <a:rPr lang="sv-SE" b="1" dirty="0"/>
              <a:t>_judul_kategori_repo</a:t>
            </a:r>
          </a:p>
          <a:p>
            <a:pPr marL="0" indent="0"/>
            <a:r>
              <a:rPr lang="sv-SE" dirty="0"/>
              <a:t>    (untuk menghitung jumlah judul dari suatu kategori dan mengupdatenya)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632279-D1E0-4483-A9D7-8EDB9F003E1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0" t="31658" r="35830" b="52901"/>
          <a:stretch/>
        </p:blipFill>
        <p:spPr bwMode="auto">
          <a:xfrm>
            <a:off x="1281337" y="3280440"/>
            <a:ext cx="5594721" cy="80993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95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ubTitle" idx="1"/>
          </p:nvPr>
        </p:nvSpPr>
        <p:spPr>
          <a:xfrm rot="299">
            <a:off x="1034703" y="950499"/>
            <a:ext cx="6087967" cy="603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3. </a:t>
            </a:r>
            <a:r>
              <a:rPr lang="en-US" b="1" dirty="0" err="1"/>
              <a:t>Jlh_judul_keyword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keyword dan </a:t>
            </a:r>
            <a:r>
              <a:rPr lang="en-US" dirty="0" err="1"/>
              <a:t>mengupdatenya</a:t>
            </a:r>
            <a:r>
              <a:rPr lang="en-US" dirty="0"/>
              <a:t>)</a:t>
            </a:r>
          </a:p>
        </p:txBody>
      </p:sp>
      <p:sp>
        <p:nvSpPr>
          <p:cNvPr id="11" name="Google Shape;1012;p53">
            <a:extLst>
              <a:ext uri="{FF2B5EF4-FFF2-40B4-BE49-F238E27FC236}">
                <a16:creationId xmlns:a16="http://schemas.microsoft.com/office/drawing/2014/main" id="{4D16E6AA-67AF-4974-BB29-141DBF45E7A7}"/>
              </a:ext>
            </a:extLst>
          </p:cNvPr>
          <p:cNvSpPr txBox="1">
            <a:spLocks/>
          </p:cNvSpPr>
          <p:nvPr/>
        </p:nvSpPr>
        <p:spPr>
          <a:xfrm rot="299">
            <a:off x="1034698" y="2431351"/>
            <a:ext cx="6087967" cy="72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b="1" dirty="0"/>
              <a:t>4. </a:t>
            </a:r>
            <a:r>
              <a:rPr lang="en-US" b="1" dirty="0" err="1"/>
              <a:t>Jlh</a:t>
            </a:r>
            <a:r>
              <a:rPr lang="sv-SE" b="1" dirty="0"/>
              <a:t>_judul_penelitian</a:t>
            </a:r>
          </a:p>
          <a:p>
            <a:pPr marL="0" indent="0"/>
            <a:r>
              <a:rPr lang="sv-SE" dirty="0"/>
              <a:t>    (untuk menghitung jumlah judul penelitian dan mengupdatenya)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4BFC-9332-492C-ADCE-88C46D0E1E0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2" t="28976" r="44737" b="55781"/>
          <a:stretch/>
        </p:blipFill>
        <p:spPr bwMode="auto">
          <a:xfrm>
            <a:off x="1281337" y="1578340"/>
            <a:ext cx="5594721" cy="772593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34125-2E6A-4848-8C63-44C9A1D16AE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5" t="30906" r="36640" b="54532"/>
          <a:stretch/>
        </p:blipFill>
        <p:spPr bwMode="auto">
          <a:xfrm>
            <a:off x="1281321" y="3018705"/>
            <a:ext cx="5594720" cy="79831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010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ubTitle" idx="1"/>
          </p:nvPr>
        </p:nvSpPr>
        <p:spPr>
          <a:xfrm rot="299">
            <a:off x="1034703" y="950499"/>
            <a:ext cx="6087967" cy="603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5. </a:t>
            </a:r>
            <a:r>
              <a:rPr lang="en-US" b="1" dirty="0" err="1"/>
              <a:t>Jlh_judul_prodi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   </a:t>
            </a:r>
            <a:r>
              <a:rPr lang="en-US" dirty="0"/>
              <a:t>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prodi</a:t>
            </a:r>
            <a:r>
              <a:rPr lang="en-US" dirty="0"/>
              <a:t> dan </a:t>
            </a:r>
            <a:r>
              <a:rPr lang="en-US" dirty="0" err="1"/>
              <a:t>mengupdatenya</a:t>
            </a:r>
            <a:r>
              <a:rPr lang="en-US" dirty="0"/>
              <a:t>)</a:t>
            </a:r>
          </a:p>
        </p:txBody>
      </p:sp>
      <p:sp>
        <p:nvSpPr>
          <p:cNvPr id="11" name="Google Shape;1012;p53">
            <a:extLst>
              <a:ext uri="{FF2B5EF4-FFF2-40B4-BE49-F238E27FC236}">
                <a16:creationId xmlns:a16="http://schemas.microsoft.com/office/drawing/2014/main" id="{4D16E6AA-67AF-4974-BB29-141DBF45E7A7}"/>
              </a:ext>
            </a:extLst>
          </p:cNvPr>
          <p:cNvSpPr txBox="1">
            <a:spLocks/>
          </p:cNvSpPr>
          <p:nvPr/>
        </p:nvSpPr>
        <p:spPr>
          <a:xfrm rot="299">
            <a:off x="1034707" y="2407512"/>
            <a:ext cx="6827946" cy="72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b="1" dirty="0"/>
              <a:t>6. </a:t>
            </a:r>
            <a:r>
              <a:rPr lang="en-US" b="1" dirty="0" err="1"/>
              <a:t>Jlh</a:t>
            </a:r>
            <a:r>
              <a:rPr lang="sv-SE" b="1" dirty="0"/>
              <a:t>_status_surat </a:t>
            </a:r>
          </a:p>
          <a:p>
            <a:pPr marL="0" indent="0"/>
            <a:r>
              <a:rPr lang="sv-SE" b="1" dirty="0"/>
              <a:t>    </a:t>
            </a:r>
            <a:r>
              <a:rPr lang="sv-SE" dirty="0"/>
              <a:t>(untuk menghitung semua surat yang berbeda-beda jenisnya dan mengupdatenya)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310A2-E6FE-4B1F-A26B-37854C6EEAA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27403" r="44939" b="58345"/>
          <a:stretch/>
        </p:blipFill>
        <p:spPr bwMode="auto">
          <a:xfrm>
            <a:off x="1281336" y="1554348"/>
            <a:ext cx="5594721" cy="846216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992B7-03F1-4F50-8A18-621C539E119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2" t="29409" r="26518" b="44227"/>
          <a:stretch/>
        </p:blipFill>
        <p:spPr bwMode="auto">
          <a:xfrm>
            <a:off x="1281315" y="3007894"/>
            <a:ext cx="5594742" cy="975216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7232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ubTitle" idx="1"/>
          </p:nvPr>
        </p:nvSpPr>
        <p:spPr>
          <a:xfrm rot="299">
            <a:off x="1034703" y="950499"/>
            <a:ext cx="6087967" cy="603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7. </a:t>
            </a:r>
            <a:r>
              <a:rPr lang="en-US" b="1" dirty="0" err="1"/>
              <a:t>Jlh_total_surat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   </a:t>
            </a:r>
            <a:r>
              <a:rPr lang="en-US" dirty="0"/>
              <a:t>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total </a:t>
            </a:r>
            <a:r>
              <a:rPr lang="en-US" dirty="0" err="1"/>
              <a:t>surat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DE6A80-075A-4776-9280-B885792A410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t="42823" r="30768" b="43502"/>
          <a:stretch/>
        </p:blipFill>
        <p:spPr bwMode="auto">
          <a:xfrm>
            <a:off x="1281315" y="1596535"/>
            <a:ext cx="5594742" cy="60411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0876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9"/>
          <p:cNvSpPr txBox="1">
            <a:spLocks noGrp="1"/>
          </p:cNvSpPr>
          <p:nvPr>
            <p:ph type="title"/>
          </p:nvPr>
        </p:nvSpPr>
        <p:spPr>
          <a:xfrm>
            <a:off x="6160168" y="2289599"/>
            <a:ext cx="2203673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 </a:t>
            </a:r>
            <a:br>
              <a:rPr lang="en" dirty="0"/>
            </a:br>
            <a:r>
              <a:rPr lang="en" dirty="0"/>
              <a:t>Database </a:t>
            </a:r>
            <a:br>
              <a:rPr lang="en" dirty="0"/>
            </a:br>
            <a:r>
              <a:rPr lang="en" dirty="0"/>
              <a:t>Lainnya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46" name="Google Shape;646;p39"/>
          <p:cNvSpPr/>
          <p:nvPr/>
        </p:nvSpPr>
        <p:spPr>
          <a:xfrm rot="-9675424">
            <a:off x="7784951" y="824624"/>
            <a:ext cx="91093" cy="90892"/>
          </a:xfrm>
          <a:custGeom>
            <a:avLst/>
            <a:gdLst/>
            <a:ahLst/>
            <a:cxnLst/>
            <a:rect l="l" t="t" r="r" b="b"/>
            <a:pathLst>
              <a:path w="1811" h="1807" extrusionOk="0">
                <a:moveTo>
                  <a:pt x="961" y="31"/>
                </a:moveTo>
                <a:cubicBezTo>
                  <a:pt x="1442" y="64"/>
                  <a:pt x="1810" y="478"/>
                  <a:pt x="1777" y="959"/>
                </a:cubicBezTo>
                <a:cubicBezTo>
                  <a:pt x="1747" y="1440"/>
                  <a:pt x="1329" y="1806"/>
                  <a:pt x="848" y="1773"/>
                </a:cubicBezTo>
                <a:cubicBezTo>
                  <a:pt x="369" y="1740"/>
                  <a:pt x="1" y="1327"/>
                  <a:pt x="34" y="846"/>
                </a:cubicBezTo>
                <a:cubicBezTo>
                  <a:pt x="64" y="365"/>
                  <a:pt x="482" y="1"/>
                  <a:pt x="961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F1837A-4DA6-47DA-9248-B2504E2E9C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1274570"/>
            <a:ext cx="4920916" cy="315865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4177D49-9789-49CB-BD55-9B99EA8DCA41}"/>
              </a:ext>
            </a:extLst>
          </p:cNvPr>
          <p:cNvSpPr txBox="1"/>
          <p:nvPr/>
        </p:nvSpPr>
        <p:spPr>
          <a:xfrm>
            <a:off x="6160168" y="3287145"/>
            <a:ext cx="1960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tx1"/>
                </a:solidFill>
                <a:latin typeface="Cabin" panose="020B0604020202020204" charset="0"/>
              </a:rPr>
              <a:t>ERD </a:t>
            </a:r>
            <a:r>
              <a:rPr lang="en-ID" dirty="0" err="1">
                <a:solidFill>
                  <a:schemeClr val="tx1"/>
                </a:solidFill>
                <a:latin typeface="Cabin" panose="020B0604020202020204" charset="0"/>
              </a:rPr>
              <a:t>tabel-tabel</a:t>
            </a:r>
            <a:r>
              <a:rPr lang="en-ID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abin" panose="020B0604020202020204" charset="0"/>
              </a:rPr>
              <a:t>utama</a:t>
            </a:r>
            <a:endParaRPr lang="en-ID" dirty="0">
              <a:solidFill>
                <a:schemeClr val="tx1"/>
              </a:solidFill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7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6239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Manfaat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1" name="Google Shape;751;p44"/>
          <p:cNvSpPr txBox="1"/>
          <p:nvPr/>
        </p:nvSpPr>
        <p:spPr>
          <a:xfrm>
            <a:off x="2308158" y="1655017"/>
            <a:ext cx="463464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Terciptanya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sarana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sistem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aplikasi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repositori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yang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nantinya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akan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mempermudah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staff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administrasi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dalam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pengelolaan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pengarsipan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dokumen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</p:txBody>
      </p:sp>
      <p:sp>
        <p:nvSpPr>
          <p:cNvPr id="753" name="Google Shape;753;p44"/>
          <p:cNvSpPr txBox="1"/>
          <p:nvPr/>
        </p:nvSpPr>
        <p:spPr>
          <a:xfrm>
            <a:off x="2245641" y="2981410"/>
            <a:ext cx="4528511" cy="1257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Sebagai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wadah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penyimpanan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karya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ilmiah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civitas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akademik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untuk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diintegrasikan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ke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portal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nasional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Mempermudah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mahasiswa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dan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dosen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untuk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memperoleh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akses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referensi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pembelajaran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dan </a:t>
            </a:r>
            <a:r>
              <a:rPr lang="en-US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penelitian</a:t>
            </a:r>
            <a:r>
              <a:rPr lang="en-US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</p:txBody>
      </p:sp>
      <p:sp>
        <p:nvSpPr>
          <p:cNvPr id="19" name="Google Shape;746;p44">
            <a:extLst>
              <a:ext uri="{FF2B5EF4-FFF2-40B4-BE49-F238E27FC236}">
                <a16:creationId xmlns:a16="http://schemas.microsoft.com/office/drawing/2014/main" id="{7863A591-81C2-4DC2-A201-5A072B83E0C0}"/>
              </a:ext>
            </a:extLst>
          </p:cNvPr>
          <p:cNvSpPr/>
          <p:nvPr/>
        </p:nvSpPr>
        <p:spPr>
          <a:xfrm>
            <a:off x="976776" y="3044819"/>
            <a:ext cx="1102742" cy="833217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47;p44">
            <a:extLst>
              <a:ext uri="{FF2B5EF4-FFF2-40B4-BE49-F238E27FC236}">
                <a16:creationId xmlns:a16="http://schemas.microsoft.com/office/drawing/2014/main" id="{DECFCAF0-2062-4993-B5E6-D0E7BD2CC532}"/>
              </a:ext>
            </a:extLst>
          </p:cNvPr>
          <p:cNvSpPr txBox="1"/>
          <p:nvPr/>
        </p:nvSpPr>
        <p:spPr>
          <a:xfrm rot="1302">
            <a:off x="921610" y="3164726"/>
            <a:ext cx="1232682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Bagi Mahasiswa</a:t>
            </a:r>
            <a:endParaRPr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1" name="Google Shape;746;p44">
            <a:extLst>
              <a:ext uri="{FF2B5EF4-FFF2-40B4-BE49-F238E27FC236}">
                <a16:creationId xmlns:a16="http://schemas.microsoft.com/office/drawing/2014/main" id="{4B183A30-AA66-4260-9A3A-917F6FFB0628}"/>
              </a:ext>
            </a:extLst>
          </p:cNvPr>
          <p:cNvSpPr/>
          <p:nvPr/>
        </p:nvSpPr>
        <p:spPr>
          <a:xfrm>
            <a:off x="986580" y="1655017"/>
            <a:ext cx="1102742" cy="833217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4"/>
          <p:cNvSpPr txBox="1"/>
          <p:nvPr/>
        </p:nvSpPr>
        <p:spPr>
          <a:xfrm rot="1302">
            <a:off x="1064637" y="1784264"/>
            <a:ext cx="101098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Bagi Fakultas</a:t>
            </a:r>
            <a:endParaRPr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46707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9"/>
          <p:cNvSpPr/>
          <p:nvPr/>
        </p:nvSpPr>
        <p:spPr>
          <a:xfrm>
            <a:off x="724201" y="138449"/>
            <a:ext cx="7519333" cy="3959702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rgbClr val="EB5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7556178" y="1967580"/>
            <a:ext cx="421187" cy="1085993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9"/>
          <p:cNvSpPr txBox="1">
            <a:spLocks noGrp="1"/>
          </p:cNvSpPr>
          <p:nvPr>
            <p:ph type="subTitle" idx="1"/>
          </p:nvPr>
        </p:nvSpPr>
        <p:spPr>
          <a:xfrm>
            <a:off x="3623675" y="3393751"/>
            <a:ext cx="3091800" cy="7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dirty="0"/>
              <a:t>Pada website Repositori Fasilkom-TI terdapat 4 user</a:t>
            </a:r>
            <a:endParaRPr lang="en-US" dirty="0"/>
          </a:p>
        </p:txBody>
      </p:sp>
      <p:sp>
        <p:nvSpPr>
          <p:cNvPr id="12" name="Google Shape;777;p45">
            <a:extLst>
              <a:ext uri="{FF2B5EF4-FFF2-40B4-BE49-F238E27FC236}">
                <a16:creationId xmlns:a16="http://schemas.microsoft.com/office/drawing/2014/main" id="{5B08C936-74BA-4E70-8C1C-62500E05E4CD}"/>
              </a:ext>
            </a:extLst>
          </p:cNvPr>
          <p:cNvSpPr txBox="1">
            <a:spLocks/>
          </p:cNvSpPr>
          <p:nvPr/>
        </p:nvSpPr>
        <p:spPr>
          <a:xfrm>
            <a:off x="2954817" y="2687202"/>
            <a:ext cx="4429516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/>
            <a:r>
              <a:rPr lang="en-ID" dirty="0"/>
              <a:t>Daftar User</a:t>
            </a:r>
          </a:p>
          <a:p>
            <a:pPr algn="ctr"/>
            <a:r>
              <a:rPr lang="en-ID" dirty="0"/>
              <a:t>dan </a:t>
            </a:r>
            <a:r>
              <a:rPr lang="en-ID" dirty="0" err="1"/>
              <a:t>Privilages</a:t>
            </a:r>
            <a:endParaRPr lang="en-ID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21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1. mahasiswa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223031-0CFF-45C6-B7A6-EAFBD8979D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04737" y="1533525"/>
            <a:ext cx="5534526" cy="23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497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2. dosen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04D0F-C21A-462F-89DA-2AF3AC47BE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64894" y="1533525"/>
            <a:ext cx="5414211" cy="24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747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C6ED8-E271-41B9-9A41-F2F7CC8182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42059" y="1533525"/>
            <a:ext cx="3859881" cy="2485022"/>
          </a:xfrm>
          <a:prstGeom prst="rect">
            <a:avLst/>
          </a:prstGeom>
        </p:spPr>
      </p:pic>
      <p:sp>
        <p:nvSpPr>
          <p:cNvPr id="1110" name="Google Shape;1110;p5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3. staff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9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4. admin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F6022-92C4-4B69-B842-28403992A8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8412" y="1533525"/>
            <a:ext cx="40671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37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Implementasi Sistem</a:t>
            </a:r>
            <a:endParaRPr sz="2800"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5979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7"/>
          <p:cNvGrpSpPr/>
          <p:nvPr/>
        </p:nvGrpSpPr>
        <p:grpSpPr>
          <a:xfrm>
            <a:off x="4839525" y="1749300"/>
            <a:ext cx="3139000" cy="2675497"/>
            <a:chOff x="1052025" y="1789250"/>
            <a:chExt cx="3139000" cy="2675497"/>
          </a:xfrm>
        </p:grpSpPr>
        <p:sp>
          <p:nvSpPr>
            <p:cNvPr id="816" name="Google Shape;816;p47"/>
            <p:cNvSpPr/>
            <p:nvPr/>
          </p:nvSpPr>
          <p:spPr>
            <a:xfrm>
              <a:off x="1273067" y="209669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2017932" y="179869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066185" y="180080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052025" y="178925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" name="Google Shape;821;p47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latin typeface="Epilogue"/>
                <a:ea typeface="Epilogue"/>
                <a:cs typeface="Epilogue"/>
                <a:sym typeface="Epilogue"/>
              </a:rPr>
              <a:t>Kebutuhan Perangkat Keras dan Lunak</a:t>
            </a:r>
            <a:endParaRPr lang="en-ID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823" name="Google Shape;823;p47"/>
          <p:cNvGrpSpPr/>
          <p:nvPr/>
        </p:nvGrpSpPr>
        <p:grpSpPr>
          <a:xfrm>
            <a:off x="1165475" y="1749300"/>
            <a:ext cx="3139000" cy="2675497"/>
            <a:chOff x="1052025" y="1789250"/>
            <a:chExt cx="3139000" cy="2675497"/>
          </a:xfrm>
        </p:grpSpPr>
        <p:sp>
          <p:nvSpPr>
            <p:cNvPr id="824" name="Google Shape;824;p47"/>
            <p:cNvSpPr/>
            <p:nvPr/>
          </p:nvSpPr>
          <p:spPr>
            <a:xfrm>
              <a:off x="1273067" y="209669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017932" y="179869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066185" y="180080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052025" y="178925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60DFEB-526F-49CD-B56A-64854ACA6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49942"/>
              </p:ext>
            </p:extLst>
          </p:nvPr>
        </p:nvGraphicFramePr>
        <p:xfrm>
          <a:off x="1358195" y="2272708"/>
          <a:ext cx="2612226" cy="1841707"/>
        </p:xfrm>
        <a:graphic>
          <a:graphicData uri="http://schemas.openxmlformats.org/drawingml/2006/table">
            <a:tbl>
              <a:tblPr firstRow="1" firstCol="1" bandRow="1">
                <a:tableStyleId>{4A0CE277-9FD6-4FCB-AF9B-FD89BF99B90C}</a:tableStyleId>
              </a:tblPr>
              <a:tblGrid>
                <a:gridCol w="1306113">
                  <a:extLst>
                    <a:ext uri="{9D8B030D-6E8A-4147-A177-3AD203B41FA5}">
                      <a16:colId xmlns:a16="http://schemas.microsoft.com/office/drawing/2014/main" val="3812017528"/>
                    </a:ext>
                  </a:extLst>
                </a:gridCol>
                <a:gridCol w="1306113">
                  <a:extLst>
                    <a:ext uri="{9D8B030D-6E8A-4147-A177-3AD203B41FA5}">
                      <a16:colId xmlns:a16="http://schemas.microsoft.com/office/drawing/2014/main" val="4113381134"/>
                    </a:ext>
                  </a:extLst>
                </a:gridCol>
              </a:tblGrid>
              <a:tr h="365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b="1" dirty="0" err="1">
                          <a:solidFill>
                            <a:schemeClr val="bg1"/>
                          </a:solidFill>
                          <a:effectLst/>
                          <a:latin typeface="Cabin" panose="020B0604020202020204" charset="0"/>
                        </a:rPr>
                        <a:t>Perangkat</a:t>
                      </a:r>
                      <a:r>
                        <a:rPr lang="en-ID" sz="1100" dirty="0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 </a:t>
                      </a:r>
                      <a:r>
                        <a:rPr lang="en-ID" sz="1100" b="1" dirty="0" err="1">
                          <a:solidFill>
                            <a:schemeClr val="bg1"/>
                          </a:solidFill>
                          <a:effectLst/>
                          <a:latin typeface="Cabin" panose="020B0604020202020204" charset="0"/>
                        </a:rPr>
                        <a:t>Keras</a:t>
                      </a:r>
                      <a:endParaRPr lang="en-ID" sz="1100" b="1" dirty="0">
                        <a:solidFill>
                          <a:schemeClr val="bg1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b="1" dirty="0" err="1">
                          <a:solidFill>
                            <a:schemeClr val="bg1"/>
                          </a:solidFill>
                          <a:effectLst/>
                          <a:latin typeface="Cabin" panose="020B0604020202020204" charset="0"/>
                        </a:rPr>
                        <a:t>Spesifikasi</a:t>
                      </a:r>
                      <a:endParaRPr lang="en-ID" sz="1100" b="1" dirty="0">
                        <a:solidFill>
                          <a:schemeClr val="bg1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3368"/>
                  </a:ext>
                </a:extLst>
              </a:tr>
              <a:tr h="3804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 err="1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Procecssor</a:t>
                      </a:r>
                      <a:endParaRPr lang="en-ID" sz="1100" dirty="0">
                        <a:solidFill>
                          <a:schemeClr val="bg2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Intel Core-i7 CPU</a:t>
                      </a:r>
                      <a:endParaRPr lang="en-ID" sz="1100" dirty="0">
                        <a:solidFill>
                          <a:schemeClr val="bg2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504544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RAM</a:t>
                      </a:r>
                      <a:endParaRPr lang="en-ID" sz="1100" dirty="0">
                        <a:solidFill>
                          <a:schemeClr val="bg2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8.00 Gb</a:t>
                      </a:r>
                      <a:endParaRPr lang="en-ID" sz="1100" dirty="0">
                        <a:solidFill>
                          <a:schemeClr val="bg2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6817492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Mouse</a:t>
                      </a:r>
                      <a:endParaRPr lang="en-ID" sz="1100" dirty="0">
                        <a:solidFill>
                          <a:schemeClr val="bg2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 err="1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Standart</a:t>
                      </a:r>
                      <a:r>
                        <a:rPr lang="en-ID" sz="1100" dirty="0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 Factory</a:t>
                      </a:r>
                      <a:endParaRPr lang="en-ID" sz="1100" dirty="0">
                        <a:solidFill>
                          <a:schemeClr val="bg2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814727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Keyboard</a:t>
                      </a:r>
                      <a:endParaRPr lang="en-ID" sz="1100">
                        <a:solidFill>
                          <a:schemeClr val="bg2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 err="1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Standart</a:t>
                      </a:r>
                      <a:r>
                        <a:rPr lang="en-ID" sz="1100" dirty="0">
                          <a:solidFill>
                            <a:schemeClr val="bg2"/>
                          </a:solidFill>
                          <a:effectLst/>
                          <a:latin typeface="Cabin" panose="020B0604020202020204" charset="0"/>
                        </a:rPr>
                        <a:t> Factory</a:t>
                      </a:r>
                      <a:endParaRPr lang="en-ID" sz="1100" dirty="0">
                        <a:solidFill>
                          <a:schemeClr val="bg2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585204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0E31CB1-F8C8-4939-A102-C99160F7B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843373"/>
              </p:ext>
            </p:extLst>
          </p:nvPr>
        </p:nvGraphicFramePr>
        <p:xfrm>
          <a:off x="5006551" y="2319916"/>
          <a:ext cx="2612226" cy="1841707"/>
        </p:xfrm>
        <a:graphic>
          <a:graphicData uri="http://schemas.openxmlformats.org/drawingml/2006/table">
            <a:tbl>
              <a:tblPr firstRow="1" firstCol="1" bandRow="1">
                <a:tableStyleId>{4A0CE277-9FD6-4FCB-AF9B-FD89BF99B90C}</a:tableStyleId>
              </a:tblPr>
              <a:tblGrid>
                <a:gridCol w="1306113">
                  <a:extLst>
                    <a:ext uri="{9D8B030D-6E8A-4147-A177-3AD203B41FA5}">
                      <a16:colId xmlns:a16="http://schemas.microsoft.com/office/drawing/2014/main" val="3812017528"/>
                    </a:ext>
                  </a:extLst>
                </a:gridCol>
                <a:gridCol w="1306113">
                  <a:extLst>
                    <a:ext uri="{9D8B030D-6E8A-4147-A177-3AD203B41FA5}">
                      <a16:colId xmlns:a16="http://schemas.microsoft.com/office/drawing/2014/main" val="4113381134"/>
                    </a:ext>
                  </a:extLst>
                </a:gridCol>
              </a:tblGrid>
              <a:tr h="365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b="1" dirty="0" err="1">
                          <a:solidFill>
                            <a:schemeClr val="bg1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Perangkat</a:t>
                      </a:r>
                      <a:r>
                        <a:rPr lang="en-ID" sz="1100" b="1" dirty="0">
                          <a:solidFill>
                            <a:schemeClr val="bg1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100" b="1" dirty="0" err="1">
                          <a:solidFill>
                            <a:schemeClr val="bg1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Lunak</a:t>
                      </a:r>
                      <a:endParaRPr lang="en-ID" sz="1100" b="1" dirty="0">
                        <a:solidFill>
                          <a:schemeClr val="bg1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b="1" dirty="0" err="1">
                          <a:solidFill>
                            <a:schemeClr val="bg1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Spesifikasi</a:t>
                      </a:r>
                      <a:endParaRPr lang="en-ID" sz="1100" b="1" dirty="0">
                        <a:solidFill>
                          <a:schemeClr val="bg1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3368"/>
                  </a:ext>
                </a:extLst>
              </a:tr>
              <a:tr h="3804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Visual Studio Code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 err="1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</a:t>
                      </a:r>
                      <a:r>
                        <a:rPr lang="en-ID" sz="1100" dirty="0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1.71.2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504544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 err="1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1100" dirty="0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100" dirty="0" err="1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Operasi</a:t>
                      </a:r>
                      <a:endParaRPr lang="en-ID" sz="1100" dirty="0">
                        <a:solidFill>
                          <a:schemeClr val="accent5"/>
                        </a:solidFill>
                        <a:effectLst/>
                        <a:latin typeface="Cabin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Windows 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6817492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XAMPP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 err="1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</a:t>
                      </a:r>
                      <a:r>
                        <a:rPr lang="en-ID" sz="1100" dirty="0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3.3.0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814727"/>
                  </a:ext>
                </a:extLst>
              </a:tr>
              <a:tr h="3653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100" dirty="0" err="1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</a:t>
                      </a:r>
                      <a:r>
                        <a:rPr lang="en-ID" sz="1100" dirty="0">
                          <a:solidFill>
                            <a:schemeClr val="accent5"/>
                          </a:solidFill>
                          <a:effectLst/>
                          <a:latin typeface="Cabin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8.1.12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585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073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" sz="1800" dirty="0">
                <a:solidFill>
                  <a:schemeClr val="bg2"/>
                </a:solidFill>
              </a:rPr>
              <a:t>Beranda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477" b="477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81055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" sz="1800" dirty="0">
                <a:solidFill>
                  <a:schemeClr val="bg2"/>
                </a:solidFill>
              </a:rPr>
              <a:t>Departemen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l="629" r="629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92075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" sz="1800" dirty="0">
                <a:solidFill>
                  <a:schemeClr val="bg2"/>
                </a:solidFill>
              </a:rPr>
              <a:t>Kategori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4846" b="5075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686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/>
              <a:t>Analisa dan </a:t>
            </a:r>
            <a:r>
              <a:rPr lang="en-ID" sz="2800" dirty="0" err="1"/>
              <a:t>Perancangan</a:t>
            </a:r>
            <a:endParaRPr lang="en-ID" sz="2800"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6624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Detail </a:t>
            </a:r>
            <a:r>
              <a:rPr lang="en-ID" sz="1800" dirty="0" err="1">
                <a:solidFill>
                  <a:schemeClr val="bg2"/>
                </a:solidFill>
              </a:rPr>
              <a:t>Judul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l="629" r="629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72811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Keyword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l="629" r="629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58794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Keyword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l="326" r="326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2915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Searching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l="427" r="427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1776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 err="1">
                <a:solidFill>
                  <a:schemeClr val="bg2"/>
                </a:solidFill>
              </a:rPr>
              <a:t>Myletters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477" b="477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79537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Letters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477" b="477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86375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Letters Update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601" b="601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56879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Data </a:t>
            </a:r>
            <a:r>
              <a:rPr lang="en-ID" sz="1800" dirty="0" err="1">
                <a:solidFill>
                  <a:schemeClr val="bg2"/>
                </a:solidFill>
              </a:rPr>
              <a:t>Berkas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t="477" b="477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4848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Upload File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l="326" r="326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0071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7211650" y="260378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6181392" y="2330895"/>
            <a:ext cx="1805978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/>
                </a:solidFill>
              </a:rPr>
              <a:t>Halaman </a:t>
            </a:r>
            <a:br>
              <a:rPr lang="en" sz="1800" dirty="0">
                <a:solidFill>
                  <a:schemeClr val="bg2"/>
                </a:solidFill>
              </a:rPr>
            </a:br>
            <a:r>
              <a:rPr lang="en-ID" sz="1800" dirty="0">
                <a:solidFill>
                  <a:schemeClr val="bg2"/>
                </a:solidFill>
              </a:rPr>
              <a:t>Update File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47BF6-255D-4D81-8C0C-7C52EBDA9D7F}"/>
              </a:ext>
            </a:extLst>
          </p:cNvPr>
          <p:cNvPicPr/>
          <p:nvPr/>
        </p:nvPicPr>
        <p:blipFill rotWithShape="1">
          <a:blip r:embed="rId3"/>
          <a:srcRect l="23" r="23"/>
          <a:stretch/>
        </p:blipFill>
        <p:spPr bwMode="auto">
          <a:xfrm>
            <a:off x="969931" y="1343636"/>
            <a:ext cx="4978360" cy="252863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65669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Agency by Slidesgo">
  <a:themeElements>
    <a:clrScheme name="Simple Light">
      <a:dk1>
        <a:srgbClr val="FFFFFF"/>
      </a:dk1>
      <a:lt1>
        <a:srgbClr val="1B222D"/>
      </a:lt1>
      <a:dk2>
        <a:srgbClr val="F8EF5B"/>
      </a:dk2>
      <a:lt2>
        <a:srgbClr val="92D99C"/>
      </a:lt2>
      <a:accent1>
        <a:srgbClr val="6DC797"/>
      </a:accent1>
      <a:accent2>
        <a:srgbClr val="88A6F3"/>
      </a:accent2>
      <a:accent3>
        <a:srgbClr val="6D65E0"/>
      </a:accent3>
      <a:accent4>
        <a:srgbClr val="FF9BDA"/>
      </a:accent4>
      <a:accent5>
        <a:srgbClr val="EB535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1279</Words>
  <Application>Microsoft Office PowerPoint</Application>
  <PresentationFormat>On-screen Show (16:9)</PresentationFormat>
  <Paragraphs>269</Paragraphs>
  <Slides>111</Slides>
  <Notes>111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Cabin</vt:lpstr>
      <vt:lpstr>Calibri</vt:lpstr>
      <vt:lpstr>Arial</vt:lpstr>
      <vt:lpstr>Wingdings</vt:lpstr>
      <vt:lpstr>Times New Roman</vt:lpstr>
      <vt:lpstr>Epilogue</vt:lpstr>
      <vt:lpstr>Software Development Agency by Slidesgo</vt:lpstr>
      <vt:lpstr>Repositori FASILKOM-TI</vt:lpstr>
      <vt:lpstr>Anggota Kelompok 3</vt:lpstr>
      <vt:lpstr>01</vt:lpstr>
      <vt:lpstr>Latar Belakang</vt:lpstr>
      <vt:lpstr>Rumusan Masalah</vt:lpstr>
      <vt:lpstr>Batasan Masalah</vt:lpstr>
      <vt:lpstr>Tujuan</vt:lpstr>
      <vt:lpstr>Manfaat</vt:lpstr>
      <vt:lpstr>02</vt:lpstr>
      <vt:lpstr>User Requirements</vt:lpstr>
      <vt:lpstr>Dokumen Dasar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Relasi Antar Tabel</vt:lpstr>
      <vt:lpstr>PowerPoint Presentation</vt:lpstr>
      <vt:lpstr>PowerPoint Presentation</vt:lpstr>
      <vt:lpstr>1.auto_jlh_bimbingan_doping </vt:lpstr>
      <vt:lpstr>3. auto_jlh_judul_keyword  </vt:lpstr>
      <vt:lpstr>5. auto_jlh_judul_prodi  </vt:lpstr>
      <vt:lpstr>7. delete_jlh_judul_kategori_repo </vt:lpstr>
      <vt:lpstr>9. delete_jlh_judul_penelitian  </vt:lpstr>
      <vt:lpstr>11. delete_jlh_surat_denied </vt:lpstr>
      <vt:lpstr>13. delete_jlh_surat_total  </vt:lpstr>
      <vt:lpstr>15. jlh_surat_approve_insert </vt:lpstr>
      <vt:lpstr>17. jlh_surat_denied_insert  </vt:lpstr>
      <vt:lpstr>19. jlh_surat_pending_update </vt:lpstr>
      <vt:lpstr>21. jlh_surat_total2  </vt:lpstr>
      <vt:lpstr>23. log_ebook_delete </vt:lpstr>
      <vt:lpstr>25. log_ebook_update  </vt:lpstr>
      <vt:lpstr>27. log_kategori_repo_update  </vt:lpstr>
      <vt:lpstr>29.log_penelitian_dosen_delete </vt:lpstr>
      <vt:lpstr>31. log_penelitian_dosen_update  </vt:lpstr>
      <vt:lpstr>33. log_surat_delete  </vt:lpstr>
      <vt:lpstr>35. log_surat_update  </vt:lpstr>
      <vt:lpstr>37. log_tugas_akhir_insert  </vt:lpstr>
      <vt:lpstr>39. validasi_judul_penelitian  </vt:lpstr>
      <vt:lpstr>41.validasi_judul_update_penelitian_dosen </vt:lpstr>
      <vt:lpstr>43. jgn_delete_log_ebook</vt:lpstr>
      <vt:lpstr>45.jgn_update_log_penelitian_dosen</vt:lpstr>
      <vt:lpstr>47. jgn_delete_log_surat</vt:lpstr>
      <vt:lpstr>49. jgn_update_log_tugas_akhir</vt:lpstr>
      <vt:lpstr>51. jgn_delete_log_ebook1</vt:lpstr>
      <vt:lpstr>53. jgn_update_log_penelitian_dosen1</vt:lpstr>
      <vt:lpstr>55. jgn_delete_log_surat1</vt:lpstr>
      <vt:lpstr>57. jgn_update_log_tugas_akhir1</vt:lpstr>
      <vt:lpstr>59. jgn_delete_log_dosen_pembimbing</vt:lpstr>
      <vt:lpstr>61. jgn_update_log_ebook2</vt:lpstr>
      <vt:lpstr>63. jgn_delete_log_jenis_surat</vt:lpstr>
      <vt:lpstr>65. jgn_update_log_kategori_repo</vt:lpstr>
      <vt:lpstr>67. jgn_delete_log_keyword</vt:lpstr>
      <vt:lpstr>69. jgn_update_log_penelitian_dosen2</vt:lpstr>
      <vt:lpstr>71. jgn_update_log_prodi</vt:lpstr>
      <vt:lpstr>73. jgn_delete_log_surat2</vt:lpstr>
      <vt:lpstr>75. jgn_update_log_tugas_akhir2</vt:lpstr>
      <vt:lpstr>Daftar Fungsi dan Prosedur Tersimpan</vt:lpstr>
      <vt:lpstr>PowerPoint Presentation</vt:lpstr>
      <vt:lpstr>PowerPoint Presentation</vt:lpstr>
      <vt:lpstr>PowerPoint Presentation</vt:lpstr>
      <vt:lpstr>PowerPoint Presentation</vt:lpstr>
      <vt:lpstr>Elemen  Database  Lainnya</vt:lpstr>
      <vt:lpstr>PowerPoint Presentation</vt:lpstr>
      <vt:lpstr>1. mahasiswa</vt:lpstr>
      <vt:lpstr>2. dosen</vt:lpstr>
      <vt:lpstr>3. staff</vt:lpstr>
      <vt:lpstr>4. admin</vt:lpstr>
      <vt:lpstr>03</vt:lpstr>
      <vt:lpstr>Kebutuhan Perangkat Keras dan Lunak</vt:lpstr>
      <vt:lpstr>Halaman  Beranda</vt:lpstr>
      <vt:lpstr>Halaman  Departemen</vt:lpstr>
      <vt:lpstr>Halaman  Kategori</vt:lpstr>
      <vt:lpstr>Halaman  Detail Judul</vt:lpstr>
      <vt:lpstr>Halaman  Keyword</vt:lpstr>
      <vt:lpstr>Halaman  Keyword</vt:lpstr>
      <vt:lpstr>Halaman  Searching</vt:lpstr>
      <vt:lpstr>Halaman  Myletters</vt:lpstr>
      <vt:lpstr>Halaman  Letters</vt:lpstr>
      <vt:lpstr>Halaman  Letters Update</vt:lpstr>
      <vt:lpstr>Halaman  Data Berkas</vt:lpstr>
      <vt:lpstr>Halaman  Upload File</vt:lpstr>
      <vt:lpstr>Halaman  Update File</vt:lpstr>
      <vt:lpstr>Halaman  Daftar Data</vt:lpstr>
      <vt:lpstr>Halaman  Daftar Surat</vt:lpstr>
      <vt:lpstr>Halaman  Balasan Surat</vt:lpstr>
      <vt:lpstr>Halaman  Dashboard Admin</vt:lpstr>
      <vt:lpstr>Halaman  Dashboard Details</vt:lpstr>
      <vt:lpstr>Halaman  Dashboard Edit</vt:lpstr>
      <vt:lpstr>Pengujian Sistem</vt:lpstr>
      <vt:lpstr>04</vt:lpstr>
      <vt:lpstr>02</vt:lpstr>
      <vt:lpstr>PowerPoint Presentation</vt:lpstr>
      <vt:lpstr>Daftar Pustaka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Agency</dc:title>
  <cp:lastModifiedBy>Edbert</cp:lastModifiedBy>
  <cp:revision>43</cp:revision>
  <dcterms:modified xsi:type="dcterms:W3CDTF">2022-12-20T14:40:06Z</dcterms:modified>
</cp:coreProperties>
</file>